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343" r:id="rId3"/>
    <p:sldId id="362" r:id="rId4"/>
    <p:sldId id="263" r:id="rId5"/>
    <p:sldId id="286" r:id="rId6"/>
    <p:sldId id="351" r:id="rId7"/>
    <p:sldId id="363" r:id="rId8"/>
    <p:sldId id="364" r:id="rId9"/>
    <p:sldId id="367" r:id="rId10"/>
    <p:sldId id="368" r:id="rId11"/>
    <p:sldId id="369" r:id="rId12"/>
    <p:sldId id="280" r:id="rId13"/>
    <p:sldId id="370" r:id="rId14"/>
    <p:sldId id="355" r:id="rId15"/>
    <p:sldId id="308" r:id="rId16"/>
    <p:sldId id="371" r:id="rId17"/>
    <p:sldId id="283" r:id="rId18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0000"/>
    <a:srgbClr val="2872B6"/>
    <a:srgbClr val="DEEBF7"/>
    <a:srgbClr val="FDEADA"/>
    <a:srgbClr val="0B3287"/>
    <a:srgbClr val="D39B1E"/>
    <a:srgbClr val="0E3EA7"/>
    <a:srgbClr val="D04A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86667" autoAdjust="0"/>
  </p:normalViewPr>
  <p:slideViewPr>
    <p:cSldViewPr snapToGrid="0">
      <p:cViewPr varScale="1">
        <p:scale>
          <a:sx n="57" d="100"/>
          <a:sy n="57" d="100"/>
        </p:scale>
        <p:origin x="9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487CB5-5D46-4922-931C-04265F81844D}" type="doc">
      <dgm:prSet loTypeId="urn:microsoft.com/office/officeart/2005/8/layout/hProcess9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8763CF1-FCF3-451C-9894-0EF269E68C72}">
      <dgm:prSet phldrT="[Text]" phldr="0"/>
      <dgm:spPr>
        <a:solidFill>
          <a:srgbClr val="0B3287"/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LAKUKAN ANALISIS</a:t>
          </a:r>
        </a:p>
      </dgm:t>
    </dgm:pt>
    <dgm:pt modelId="{2C2106F6-9BC0-49C7-8A20-C2F3C4B8A133}" type="parTrans" cxnId="{BB38A143-4952-49F1-8070-8D22ACC46352}">
      <dgm:prSet/>
      <dgm:spPr/>
      <dgm:t>
        <a:bodyPr/>
        <a:lstStyle/>
        <a:p>
          <a:endParaRPr lang="en-US"/>
        </a:p>
      </dgm:t>
    </dgm:pt>
    <dgm:pt modelId="{43B70D46-422E-4560-9242-50B1CC52487B}" type="sibTrans" cxnId="{BB38A143-4952-49F1-8070-8D22ACC46352}">
      <dgm:prSet/>
      <dgm:spPr/>
      <dgm:t>
        <a:bodyPr/>
        <a:lstStyle/>
        <a:p>
          <a:endParaRPr lang="en-US"/>
        </a:p>
      </dgm:t>
    </dgm:pt>
    <dgm:pt modelId="{F67B0D6C-8C77-487F-911B-B89D3BAD7106}">
      <dgm:prSet phldrT="[Text]" phldr="0"/>
      <dgm:spPr>
        <a:solidFill>
          <a:srgbClr val="0B3287"/>
        </a:solidFill>
      </dgm:spPr>
      <dgm:t>
        <a:bodyPr/>
        <a:lstStyle/>
        <a:p>
          <a:r>
            <a:rPr lang="en-US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IDENTIFIKASI KELEBIHAN DAN KELEMAHAN</a:t>
          </a:r>
        </a:p>
      </dgm:t>
    </dgm:pt>
    <dgm:pt modelId="{B703FF48-E6AF-4F8F-8468-6C9134AB9F3E}" type="parTrans" cxnId="{F887A857-7F67-4AB4-B912-E419400AD20F}">
      <dgm:prSet/>
      <dgm:spPr/>
      <dgm:t>
        <a:bodyPr/>
        <a:lstStyle/>
        <a:p>
          <a:endParaRPr lang="en-US"/>
        </a:p>
      </dgm:t>
    </dgm:pt>
    <dgm:pt modelId="{B463C392-3DC7-4F15-8ACB-F674E4E9F34F}" type="sibTrans" cxnId="{F887A857-7F67-4AB4-B912-E419400AD20F}">
      <dgm:prSet/>
      <dgm:spPr/>
      <dgm:t>
        <a:bodyPr/>
        <a:lstStyle/>
        <a:p>
          <a:endParaRPr lang="en-US"/>
        </a:p>
      </dgm:t>
    </dgm:pt>
    <dgm:pt modelId="{6AA14770-E45E-4CFC-8F7E-B24191CBEF42}">
      <dgm:prSet phldrT="[Text]" phldr="0"/>
      <dgm:spPr>
        <a:solidFill>
          <a:srgbClr val="0B3287"/>
        </a:solidFill>
      </dgm:spPr>
      <dgm:t>
        <a:bodyPr/>
        <a:lstStyle/>
        <a:p>
          <a:r>
            <a:rPr lang="en-US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LAKUKAN TINDAK LANJUT</a:t>
          </a:r>
        </a:p>
      </dgm:t>
    </dgm:pt>
    <dgm:pt modelId="{77BEF6AD-0BA0-4B37-A979-A5FD0A0056A0}" type="parTrans" cxnId="{4951C587-60D2-4318-B65B-63BE49B48D36}">
      <dgm:prSet/>
      <dgm:spPr/>
      <dgm:t>
        <a:bodyPr/>
        <a:lstStyle/>
        <a:p>
          <a:endParaRPr lang="en-US"/>
        </a:p>
      </dgm:t>
    </dgm:pt>
    <dgm:pt modelId="{30486E83-D909-4CDB-88BF-D95275FFDFB3}" type="sibTrans" cxnId="{4951C587-60D2-4318-B65B-63BE49B48D36}">
      <dgm:prSet/>
      <dgm:spPr/>
      <dgm:t>
        <a:bodyPr/>
        <a:lstStyle/>
        <a:p>
          <a:endParaRPr lang="en-US"/>
        </a:p>
      </dgm:t>
    </dgm:pt>
    <dgm:pt modelId="{1C55AB2E-DB6E-4722-B3AC-617D8F190A25}">
      <dgm:prSet/>
      <dgm:spPr>
        <a:solidFill>
          <a:srgbClr val="0B3287"/>
        </a:solidFill>
      </dgm:spPr>
      <dgm:t>
        <a:bodyPr/>
        <a:lstStyle/>
        <a:p>
          <a:r>
            <a:rPr lang="en-US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BERIKAN ALASAN &amp; BUKTI</a:t>
          </a:r>
        </a:p>
      </dgm:t>
    </dgm:pt>
    <dgm:pt modelId="{2F725F16-7DF9-4F5F-A475-B0B790EE9B53}" type="parTrans" cxnId="{F9C364C9-BDD0-4F91-B371-22BD9E301AD5}">
      <dgm:prSet/>
      <dgm:spPr/>
      <dgm:t>
        <a:bodyPr/>
        <a:lstStyle/>
        <a:p>
          <a:endParaRPr lang="en-US"/>
        </a:p>
      </dgm:t>
    </dgm:pt>
    <dgm:pt modelId="{6B4B3589-650A-472C-8881-165155376534}" type="sibTrans" cxnId="{F9C364C9-BDD0-4F91-B371-22BD9E301AD5}">
      <dgm:prSet/>
      <dgm:spPr/>
      <dgm:t>
        <a:bodyPr/>
        <a:lstStyle/>
        <a:p>
          <a:endParaRPr lang="en-US"/>
        </a:p>
      </dgm:t>
    </dgm:pt>
    <dgm:pt modelId="{CED8BE00-E5FB-44EF-9A2B-6F011CB767D2}" type="pres">
      <dgm:prSet presAssocID="{F0487CB5-5D46-4922-931C-04265F81844D}" presName="CompostProcess" presStyleCnt="0">
        <dgm:presLayoutVars>
          <dgm:dir/>
          <dgm:resizeHandles val="exact"/>
        </dgm:presLayoutVars>
      </dgm:prSet>
      <dgm:spPr/>
    </dgm:pt>
    <dgm:pt modelId="{99CF2B53-2F61-40FF-ADED-7DC1DE412487}" type="pres">
      <dgm:prSet presAssocID="{F0487CB5-5D46-4922-931C-04265F81844D}" presName="arrow" presStyleLbl="bgShp" presStyleIdx="0" presStyleCnt="1"/>
      <dgm:spPr/>
    </dgm:pt>
    <dgm:pt modelId="{2200537B-B475-4241-93F8-104B6F5D510F}" type="pres">
      <dgm:prSet presAssocID="{F0487CB5-5D46-4922-931C-04265F81844D}" presName="linearProcess" presStyleCnt="0"/>
      <dgm:spPr/>
    </dgm:pt>
    <dgm:pt modelId="{8C51912F-A286-4BB4-A2C4-471EAEBCE783}" type="pres">
      <dgm:prSet presAssocID="{48763CF1-FCF3-451C-9894-0EF269E68C72}" presName="textNode" presStyleLbl="node1" presStyleIdx="0" presStyleCnt="4" custLinFactNeighborX="-4157" custLinFactNeighborY="-706">
        <dgm:presLayoutVars>
          <dgm:bulletEnabled val="1"/>
        </dgm:presLayoutVars>
      </dgm:prSet>
      <dgm:spPr/>
    </dgm:pt>
    <dgm:pt modelId="{6528E3A3-3411-4BB3-8DF9-E08A82958F04}" type="pres">
      <dgm:prSet presAssocID="{43B70D46-422E-4560-9242-50B1CC52487B}" presName="sibTrans" presStyleCnt="0"/>
      <dgm:spPr/>
    </dgm:pt>
    <dgm:pt modelId="{C2D8FE84-60BE-4E0A-A12E-B464C170007C}" type="pres">
      <dgm:prSet presAssocID="{F67B0D6C-8C77-487F-911B-B89D3BAD7106}" presName="textNode" presStyleLbl="node1" presStyleIdx="1" presStyleCnt="4">
        <dgm:presLayoutVars>
          <dgm:bulletEnabled val="1"/>
        </dgm:presLayoutVars>
      </dgm:prSet>
      <dgm:spPr/>
    </dgm:pt>
    <dgm:pt modelId="{B63AF34A-EB51-4653-AFD8-F7029C0534DD}" type="pres">
      <dgm:prSet presAssocID="{B463C392-3DC7-4F15-8ACB-F674E4E9F34F}" presName="sibTrans" presStyleCnt="0"/>
      <dgm:spPr/>
    </dgm:pt>
    <dgm:pt modelId="{A48F0269-8404-4329-8B50-298FC4D5044B}" type="pres">
      <dgm:prSet presAssocID="{1C55AB2E-DB6E-4722-B3AC-617D8F190A25}" presName="textNode" presStyleLbl="node1" presStyleIdx="2" presStyleCnt="4" custLinFactNeighborX="17152" custLinFactNeighborY="-1158">
        <dgm:presLayoutVars>
          <dgm:bulletEnabled val="1"/>
        </dgm:presLayoutVars>
      </dgm:prSet>
      <dgm:spPr/>
    </dgm:pt>
    <dgm:pt modelId="{522C7AC2-86FB-416B-857C-69B13B0470F9}" type="pres">
      <dgm:prSet presAssocID="{6B4B3589-650A-472C-8881-165155376534}" presName="sibTrans" presStyleCnt="0"/>
      <dgm:spPr/>
    </dgm:pt>
    <dgm:pt modelId="{645C2A96-7FED-4AAC-9EC2-254074FF449A}" type="pres">
      <dgm:prSet presAssocID="{6AA14770-E45E-4CFC-8F7E-B24191CBEF42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D282A506-DE7F-4100-A043-34EE62714ACC}" type="presOf" srcId="{F0487CB5-5D46-4922-931C-04265F81844D}" destId="{CED8BE00-E5FB-44EF-9A2B-6F011CB767D2}" srcOrd="0" destOrd="0" presId="urn:microsoft.com/office/officeart/2005/8/layout/hProcess9"/>
    <dgm:cxn modelId="{BB38A143-4952-49F1-8070-8D22ACC46352}" srcId="{F0487CB5-5D46-4922-931C-04265F81844D}" destId="{48763CF1-FCF3-451C-9894-0EF269E68C72}" srcOrd="0" destOrd="0" parTransId="{2C2106F6-9BC0-49C7-8A20-C2F3C4B8A133}" sibTransId="{43B70D46-422E-4560-9242-50B1CC52487B}"/>
    <dgm:cxn modelId="{FCA09B72-CD16-4284-ACDD-55459763B8F7}" type="presOf" srcId="{48763CF1-FCF3-451C-9894-0EF269E68C72}" destId="{8C51912F-A286-4BB4-A2C4-471EAEBCE783}" srcOrd="0" destOrd="0" presId="urn:microsoft.com/office/officeart/2005/8/layout/hProcess9"/>
    <dgm:cxn modelId="{F887A857-7F67-4AB4-B912-E419400AD20F}" srcId="{F0487CB5-5D46-4922-931C-04265F81844D}" destId="{F67B0D6C-8C77-487F-911B-B89D3BAD7106}" srcOrd="1" destOrd="0" parTransId="{B703FF48-E6AF-4F8F-8468-6C9134AB9F3E}" sibTransId="{B463C392-3DC7-4F15-8ACB-F674E4E9F34F}"/>
    <dgm:cxn modelId="{4951C587-60D2-4318-B65B-63BE49B48D36}" srcId="{F0487CB5-5D46-4922-931C-04265F81844D}" destId="{6AA14770-E45E-4CFC-8F7E-B24191CBEF42}" srcOrd="3" destOrd="0" parTransId="{77BEF6AD-0BA0-4B37-A979-A5FD0A0056A0}" sibTransId="{30486E83-D909-4CDB-88BF-D95275FFDFB3}"/>
    <dgm:cxn modelId="{DDBE0CAF-9BD6-45CE-80C0-83DA3A90A68F}" type="presOf" srcId="{F67B0D6C-8C77-487F-911B-B89D3BAD7106}" destId="{C2D8FE84-60BE-4E0A-A12E-B464C170007C}" srcOrd="0" destOrd="0" presId="urn:microsoft.com/office/officeart/2005/8/layout/hProcess9"/>
    <dgm:cxn modelId="{79AB1FAF-DFDA-4D7B-9D4B-9BB6F1A4A3CB}" type="presOf" srcId="{6AA14770-E45E-4CFC-8F7E-B24191CBEF42}" destId="{645C2A96-7FED-4AAC-9EC2-254074FF449A}" srcOrd="0" destOrd="0" presId="urn:microsoft.com/office/officeart/2005/8/layout/hProcess9"/>
    <dgm:cxn modelId="{1D0D5AB4-5A17-4397-AC46-D6F63E7E7F17}" type="presOf" srcId="{1C55AB2E-DB6E-4722-B3AC-617D8F190A25}" destId="{A48F0269-8404-4329-8B50-298FC4D5044B}" srcOrd="0" destOrd="0" presId="urn:microsoft.com/office/officeart/2005/8/layout/hProcess9"/>
    <dgm:cxn modelId="{F9C364C9-BDD0-4F91-B371-22BD9E301AD5}" srcId="{F0487CB5-5D46-4922-931C-04265F81844D}" destId="{1C55AB2E-DB6E-4722-B3AC-617D8F190A25}" srcOrd="2" destOrd="0" parTransId="{2F725F16-7DF9-4F5F-A475-B0B790EE9B53}" sibTransId="{6B4B3589-650A-472C-8881-165155376534}"/>
    <dgm:cxn modelId="{7E2731B8-2A27-4AD6-9CF6-C6DB80C97C5C}" type="presParOf" srcId="{CED8BE00-E5FB-44EF-9A2B-6F011CB767D2}" destId="{99CF2B53-2F61-40FF-ADED-7DC1DE412487}" srcOrd="0" destOrd="0" presId="urn:microsoft.com/office/officeart/2005/8/layout/hProcess9"/>
    <dgm:cxn modelId="{A83DE942-418B-4543-9455-F9ACDC454F7E}" type="presParOf" srcId="{CED8BE00-E5FB-44EF-9A2B-6F011CB767D2}" destId="{2200537B-B475-4241-93F8-104B6F5D510F}" srcOrd="1" destOrd="0" presId="urn:microsoft.com/office/officeart/2005/8/layout/hProcess9"/>
    <dgm:cxn modelId="{60792240-A520-43F2-AB69-609CDE920067}" type="presParOf" srcId="{2200537B-B475-4241-93F8-104B6F5D510F}" destId="{8C51912F-A286-4BB4-A2C4-471EAEBCE783}" srcOrd="0" destOrd="0" presId="urn:microsoft.com/office/officeart/2005/8/layout/hProcess9"/>
    <dgm:cxn modelId="{FD9B5121-8365-46F0-A009-142DD6287B94}" type="presParOf" srcId="{2200537B-B475-4241-93F8-104B6F5D510F}" destId="{6528E3A3-3411-4BB3-8DF9-E08A82958F04}" srcOrd="1" destOrd="0" presId="urn:microsoft.com/office/officeart/2005/8/layout/hProcess9"/>
    <dgm:cxn modelId="{E568E3B3-A1A9-4411-993A-75B1F2D7CFBE}" type="presParOf" srcId="{2200537B-B475-4241-93F8-104B6F5D510F}" destId="{C2D8FE84-60BE-4E0A-A12E-B464C170007C}" srcOrd="2" destOrd="0" presId="urn:microsoft.com/office/officeart/2005/8/layout/hProcess9"/>
    <dgm:cxn modelId="{71342888-1755-491C-9E3E-B3BD4B11F458}" type="presParOf" srcId="{2200537B-B475-4241-93F8-104B6F5D510F}" destId="{B63AF34A-EB51-4653-AFD8-F7029C0534DD}" srcOrd="3" destOrd="0" presId="urn:microsoft.com/office/officeart/2005/8/layout/hProcess9"/>
    <dgm:cxn modelId="{326CDB83-EB41-470F-933B-0F31B8021138}" type="presParOf" srcId="{2200537B-B475-4241-93F8-104B6F5D510F}" destId="{A48F0269-8404-4329-8B50-298FC4D5044B}" srcOrd="4" destOrd="0" presId="urn:microsoft.com/office/officeart/2005/8/layout/hProcess9"/>
    <dgm:cxn modelId="{028A77AC-1215-4B47-A84C-DCC734C52D08}" type="presParOf" srcId="{2200537B-B475-4241-93F8-104B6F5D510F}" destId="{522C7AC2-86FB-416B-857C-69B13B0470F9}" srcOrd="5" destOrd="0" presId="urn:microsoft.com/office/officeart/2005/8/layout/hProcess9"/>
    <dgm:cxn modelId="{0DB7E07C-84C5-4D6D-B2AD-0CE80113C3DF}" type="presParOf" srcId="{2200537B-B475-4241-93F8-104B6F5D510F}" destId="{645C2A96-7FED-4AAC-9EC2-254074FF449A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F2B53-2F61-40FF-ADED-7DC1DE412487}">
      <dsp:nvSpPr>
        <dsp:cNvPr id="0" name=""/>
        <dsp:cNvSpPr/>
      </dsp:nvSpPr>
      <dsp:spPr>
        <a:xfrm>
          <a:off x="788669" y="0"/>
          <a:ext cx="8938260" cy="3637051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51912F-A286-4BB4-A2C4-471EAEBCE783}">
      <dsp:nvSpPr>
        <dsp:cNvPr id="0" name=""/>
        <dsp:cNvSpPr/>
      </dsp:nvSpPr>
      <dsp:spPr>
        <a:xfrm>
          <a:off x="1" y="1080844"/>
          <a:ext cx="2531343" cy="1454820"/>
        </a:xfrm>
        <a:prstGeom prst="roundRect">
          <a:avLst/>
        </a:prstGeom>
        <a:solidFill>
          <a:srgbClr val="0B32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LAKUKAN ANALISIS</a:t>
          </a:r>
        </a:p>
      </dsp:txBody>
      <dsp:txXfrm>
        <a:off x="71019" y="1151862"/>
        <a:ext cx="2389307" cy="1312784"/>
      </dsp:txXfrm>
    </dsp:sp>
    <dsp:sp modelId="{C2D8FE84-60BE-4E0A-A12E-B464C170007C}">
      <dsp:nvSpPr>
        <dsp:cNvPr id="0" name=""/>
        <dsp:cNvSpPr/>
      </dsp:nvSpPr>
      <dsp:spPr>
        <a:xfrm>
          <a:off x="2663173" y="1091115"/>
          <a:ext cx="2531343" cy="1454820"/>
        </a:xfrm>
        <a:prstGeom prst="roundRect">
          <a:avLst/>
        </a:prstGeom>
        <a:solidFill>
          <a:srgbClr val="0B32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IDENTIFIKASI KELEBIHAN DAN KELEMAHAN</a:t>
          </a:r>
        </a:p>
      </dsp:txBody>
      <dsp:txXfrm>
        <a:off x="2734191" y="1162133"/>
        <a:ext cx="2389307" cy="1312784"/>
      </dsp:txXfrm>
    </dsp:sp>
    <dsp:sp modelId="{A48F0269-8404-4329-8B50-298FC4D5044B}">
      <dsp:nvSpPr>
        <dsp:cNvPr id="0" name=""/>
        <dsp:cNvSpPr/>
      </dsp:nvSpPr>
      <dsp:spPr>
        <a:xfrm>
          <a:off x="5342792" y="1074268"/>
          <a:ext cx="2531343" cy="1454820"/>
        </a:xfrm>
        <a:prstGeom prst="roundRect">
          <a:avLst/>
        </a:prstGeom>
        <a:solidFill>
          <a:srgbClr val="0B32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BERIKAN ALASAN &amp; BUKTI</a:t>
          </a:r>
        </a:p>
      </dsp:txBody>
      <dsp:txXfrm>
        <a:off x="5413810" y="1145286"/>
        <a:ext cx="2389307" cy="1312784"/>
      </dsp:txXfrm>
    </dsp:sp>
    <dsp:sp modelId="{645C2A96-7FED-4AAC-9EC2-254074FF449A}">
      <dsp:nvSpPr>
        <dsp:cNvPr id="0" name=""/>
        <dsp:cNvSpPr/>
      </dsp:nvSpPr>
      <dsp:spPr>
        <a:xfrm>
          <a:off x="7978993" y="1091115"/>
          <a:ext cx="2531343" cy="1454820"/>
        </a:xfrm>
        <a:prstGeom prst="roundRect">
          <a:avLst/>
        </a:prstGeom>
        <a:solidFill>
          <a:srgbClr val="0B32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LAKUKAN TINDAK LANJUT</a:t>
          </a:r>
        </a:p>
      </dsp:txBody>
      <dsp:txXfrm>
        <a:off x="8050011" y="1162133"/>
        <a:ext cx="2389307" cy="13127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AAA85D-F94B-4D0E-AF31-84A989720436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A08700-27B7-43BE-9F83-98754F911CA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13728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5ABF9-B4A1-9A87-0748-3DB64D87D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98E094-35E0-B0B0-8DCB-962131B1A1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4DE9F0-EEDB-AE35-06B6-00EB251044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2, 6,7,8,9,10,12,15,16</a:t>
            </a:r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BF2A4A-CDC3-540F-5675-9B846FB4F4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08700-27B7-43BE-9F83-98754F911CA9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17029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08700-27B7-43BE-9F83-98754F911CA9}" type="slidenum">
              <a:rPr kumimoji="0" lang="id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d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186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3E5C8-7656-702D-F625-CF7265716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7B6A53-ADED-EC9B-A106-977037D33D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063B01-98FE-6860-1D03-871220950C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4A4F43-3595-B1A9-420A-78C61073E0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08700-27B7-43BE-9F83-98754F911CA9}" type="slidenum">
              <a:rPr kumimoji="0" lang="id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d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8487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08700-27B7-43BE-9F83-98754F911CA9}" type="slidenum">
              <a:rPr lang="id-ID" smtClean="0"/>
              <a:t>12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31831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1D250-3880-203F-178D-0D128AE7D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D8D9A4-22F8-9C03-467B-FFD851D15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F65E04-EB95-0F35-6244-5397BBC22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AFD55-B5F3-3D54-BB9A-22DF1BA01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F64762-D2B0-703A-9214-93DC258E3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7C61199E-0D6B-61E0-474E-32DA0632F031}"/>
              </a:ext>
            </a:extLst>
          </p:cNvPr>
          <p:cNvSpPr/>
          <p:nvPr userDrawn="1"/>
        </p:nvSpPr>
        <p:spPr>
          <a:xfrm rot="10800000" flipH="1">
            <a:off x="-1229" y="3350256"/>
            <a:ext cx="4125391" cy="3523846"/>
          </a:xfrm>
          <a:custGeom>
            <a:avLst/>
            <a:gdLst/>
            <a:ahLst/>
            <a:cxnLst/>
            <a:rect l="l" t="t" r="r" b="b"/>
            <a:pathLst>
              <a:path w="6162627" h="4383168">
                <a:moveTo>
                  <a:pt x="6162627" y="0"/>
                </a:moveTo>
                <a:lnTo>
                  <a:pt x="0" y="0"/>
                </a:lnTo>
                <a:lnTo>
                  <a:pt x="0" y="4383168"/>
                </a:lnTo>
                <a:lnTo>
                  <a:pt x="6162627" y="4383168"/>
                </a:lnTo>
                <a:lnTo>
                  <a:pt x="61626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8">
            <a:extLst>
              <a:ext uri="{FF2B5EF4-FFF2-40B4-BE49-F238E27FC236}">
                <a16:creationId xmlns:a16="http://schemas.microsoft.com/office/drawing/2014/main" id="{4595D1F1-10CC-1B19-3734-F66FE02E6F7F}"/>
              </a:ext>
            </a:extLst>
          </p:cNvPr>
          <p:cNvSpPr/>
          <p:nvPr userDrawn="1"/>
        </p:nvSpPr>
        <p:spPr>
          <a:xfrm flipH="1" flipV="1">
            <a:off x="-21272" y="-52263"/>
            <a:ext cx="3687418" cy="2966379"/>
          </a:xfrm>
          <a:custGeom>
            <a:avLst/>
            <a:gdLst/>
            <a:ahLst/>
            <a:cxnLst/>
            <a:rect l="l" t="t" r="r" b="b"/>
            <a:pathLst>
              <a:path w="4125390" h="4245685">
                <a:moveTo>
                  <a:pt x="4125390" y="4245685"/>
                </a:moveTo>
                <a:lnTo>
                  <a:pt x="0" y="4245685"/>
                </a:lnTo>
                <a:lnTo>
                  <a:pt x="0" y="0"/>
                </a:lnTo>
                <a:lnTo>
                  <a:pt x="4125390" y="0"/>
                </a:lnTo>
                <a:lnTo>
                  <a:pt x="4125390" y="4245685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13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9BE26-4D65-382A-612A-FDAAFC6EF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7C6399-20B1-2117-CE9B-D876804D82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918F4-686B-A59A-9236-EEBC688A3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8DF298-5BFD-F366-4475-43C6BB58F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F6C854-F4EC-AD8E-14A6-F2065FE3D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98903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906687-03AA-62E3-730F-01A3E3E8FD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D2CACC-92A7-D83D-B2A5-0CB072C2FB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2CA04-148B-9CE3-3B66-7E6582DDB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2F6BE-C84C-031A-6AAB-7CA5E2590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0EE9A-E325-CC24-1CFE-CA1C5FAD0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07133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0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DB05156-7022-47FA-8449-64FDA730A9B5}"/>
              </a:ext>
            </a:extLst>
          </p:cNvPr>
          <p:cNvGrpSpPr/>
          <p:nvPr userDrawn="1"/>
        </p:nvGrpSpPr>
        <p:grpSpPr>
          <a:xfrm rot="5400000">
            <a:off x="5981672" y="5720330"/>
            <a:ext cx="228658" cy="1691575"/>
            <a:chOff x="7316420" y="1861156"/>
            <a:chExt cx="689857" cy="510345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3A6D6BC-9E2C-432C-9A5D-C060231AFDB0}"/>
                </a:ext>
              </a:extLst>
            </p:cNvPr>
            <p:cNvSpPr/>
            <p:nvPr/>
          </p:nvSpPr>
          <p:spPr>
            <a:xfrm>
              <a:off x="7316420" y="1861156"/>
              <a:ext cx="689857" cy="689857"/>
            </a:xfrm>
            <a:prstGeom prst="ellipse">
              <a:avLst/>
            </a:prstGeom>
            <a:solidFill>
              <a:schemeClr val="accent5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3C81B2F-B325-4145-8798-0F28B0C98B7C}"/>
                </a:ext>
              </a:extLst>
            </p:cNvPr>
            <p:cNvSpPr/>
            <p:nvPr/>
          </p:nvSpPr>
          <p:spPr>
            <a:xfrm>
              <a:off x="7316420" y="2743875"/>
              <a:ext cx="689857" cy="689857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BE6035F-7CC6-46C7-9AEB-6ADA10B1D38B}"/>
                </a:ext>
              </a:extLst>
            </p:cNvPr>
            <p:cNvSpPr/>
            <p:nvPr/>
          </p:nvSpPr>
          <p:spPr>
            <a:xfrm>
              <a:off x="7316420" y="3626594"/>
              <a:ext cx="689857" cy="689857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5801913-98AE-438B-BDE8-12666D966E27}"/>
                </a:ext>
              </a:extLst>
            </p:cNvPr>
            <p:cNvSpPr/>
            <p:nvPr/>
          </p:nvSpPr>
          <p:spPr>
            <a:xfrm>
              <a:off x="7316420" y="4509313"/>
              <a:ext cx="689857" cy="689857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8C4E16A-515C-4D25-BD61-670F72620E9D}"/>
                </a:ext>
              </a:extLst>
            </p:cNvPr>
            <p:cNvSpPr/>
            <p:nvPr/>
          </p:nvSpPr>
          <p:spPr>
            <a:xfrm>
              <a:off x="7316420" y="5392032"/>
              <a:ext cx="689857" cy="689857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CCA7F11-F003-4C26-B567-7140268ADCEF}"/>
                </a:ext>
              </a:extLst>
            </p:cNvPr>
            <p:cNvSpPr/>
            <p:nvPr/>
          </p:nvSpPr>
          <p:spPr>
            <a:xfrm>
              <a:off x="7316420" y="6274751"/>
              <a:ext cx="689857" cy="689857"/>
            </a:xfrm>
            <a:prstGeom prst="ellipse">
              <a:avLst/>
            </a:prstGeom>
            <a:solidFill>
              <a:schemeClr val="accent6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6161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0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1038882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355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71066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0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F9DC0811-0AEE-48AE-88E3-0CE98AC8678E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523958" y="1362066"/>
            <a:ext cx="1720091" cy="1720282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9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B684A2A-4E63-4C7E-9DDA-5481BB9652DD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56410" y="4067346"/>
            <a:ext cx="1586755" cy="15869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9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7FF7F52A-8872-45A7-9CB0-6399F1B288D6}"/>
              </a:ext>
            </a:extLst>
          </p:cNvPr>
          <p:cNvSpPr>
            <a:spLocks noGrp="1"/>
          </p:cNvSpPr>
          <p:nvPr userDrawn="1">
            <p:ph type="pic" sz="quarter" idx="45" hasCustomPrompt="1"/>
          </p:nvPr>
        </p:nvSpPr>
        <p:spPr>
          <a:xfrm>
            <a:off x="4554918" y="4067346"/>
            <a:ext cx="1586755" cy="15869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9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08A4017F-6A05-43A5-995A-D8C10EA54CBA}"/>
              </a:ext>
            </a:extLst>
          </p:cNvPr>
          <p:cNvSpPr>
            <a:spLocks noGrp="1"/>
          </p:cNvSpPr>
          <p:nvPr userDrawn="1">
            <p:ph type="pic" sz="quarter" idx="46" hasCustomPrompt="1"/>
          </p:nvPr>
        </p:nvSpPr>
        <p:spPr>
          <a:xfrm>
            <a:off x="8353426" y="4067346"/>
            <a:ext cx="1586755" cy="15869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9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70E9868-3AAD-4B34-BEA2-B50526787336}"/>
              </a:ext>
            </a:extLst>
          </p:cNvPr>
          <p:cNvGrpSpPr/>
          <p:nvPr userDrawn="1"/>
        </p:nvGrpSpPr>
        <p:grpSpPr>
          <a:xfrm rot="5400000">
            <a:off x="5981672" y="5720330"/>
            <a:ext cx="228658" cy="1691575"/>
            <a:chOff x="7316420" y="1861156"/>
            <a:chExt cx="689857" cy="510345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514F1D8-E525-4DE8-B724-643ABAC9AE07}"/>
                </a:ext>
              </a:extLst>
            </p:cNvPr>
            <p:cNvSpPr/>
            <p:nvPr/>
          </p:nvSpPr>
          <p:spPr>
            <a:xfrm>
              <a:off x="7316420" y="1861156"/>
              <a:ext cx="689857" cy="689857"/>
            </a:xfrm>
            <a:prstGeom prst="ellipse">
              <a:avLst/>
            </a:prstGeom>
            <a:solidFill>
              <a:schemeClr val="accent5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E862A4C-2F3A-44EA-9B13-AB448370E669}"/>
                </a:ext>
              </a:extLst>
            </p:cNvPr>
            <p:cNvSpPr/>
            <p:nvPr/>
          </p:nvSpPr>
          <p:spPr>
            <a:xfrm>
              <a:off x="7316420" y="2743875"/>
              <a:ext cx="689857" cy="689857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6328244-9B76-44AD-9D98-ECA17C45B083}"/>
                </a:ext>
              </a:extLst>
            </p:cNvPr>
            <p:cNvSpPr/>
            <p:nvPr/>
          </p:nvSpPr>
          <p:spPr>
            <a:xfrm>
              <a:off x="7316420" y="3626594"/>
              <a:ext cx="689857" cy="689857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0089F497-0BD5-4E18-85F6-8EE310F96D0B}"/>
                </a:ext>
              </a:extLst>
            </p:cNvPr>
            <p:cNvSpPr/>
            <p:nvPr/>
          </p:nvSpPr>
          <p:spPr>
            <a:xfrm>
              <a:off x="7316420" y="4509313"/>
              <a:ext cx="689857" cy="689857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6970D4C-7529-482D-9E5A-8E42BE680D8D}"/>
                </a:ext>
              </a:extLst>
            </p:cNvPr>
            <p:cNvSpPr/>
            <p:nvPr/>
          </p:nvSpPr>
          <p:spPr>
            <a:xfrm>
              <a:off x="7316420" y="5392032"/>
              <a:ext cx="689857" cy="689857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F4CAE1C-AB8A-430F-A858-3AD8B0746998}"/>
                </a:ext>
              </a:extLst>
            </p:cNvPr>
            <p:cNvSpPr/>
            <p:nvPr/>
          </p:nvSpPr>
          <p:spPr>
            <a:xfrm>
              <a:off x="7316420" y="6274751"/>
              <a:ext cx="689857" cy="689857"/>
            </a:xfrm>
            <a:prstGeom prst="ellipse">
              <a:avLst/>
            </a:prstGeom>
            <a:solidFill>
              <a:schemeClr val="accent6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29915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EDA40FE-25EC-4F3B-AFD0-21C347F85953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69400" y="0"/>
            <a:ext cx="6881081" cy="6871547"/>
          </a:xfrm>
          <a:custGeom>
            <a:avLst/>
            <a:gdLst>
              <a:gd name="connsiteX0" fmla="*/ 0 w 6858000"/>
              <a:gd name="connsiteY0" fmla="*/ 0 h 6848498"/>
              <a:gd name="connsiteX1" fmla="*/ 3429000 w 6858000"/>
              <a:gd name="connsiteY1" fmla="*/ 0 h 6848498"/>
              <a:gd name="connsiteX2" fmla="*/ 6858000 w 6858000"/>
              <a:gd name="connsiteY2" fmla="*/ 3429000 h 6848498"/>
              <a:gd name="connsiteX3" fmla="*/ 3438502 w 6858000"/>
              <a:gd name="connsiteY3" fmla="*/ 6848498 h 6848498"/>
              <a:gd name="connsiteX4" fmla="*/ 9502 w 6858000"/>
              <a:gd name="connsiteY4" fmla="*/ 6848498 h 6848498"/>
              <a:gd name="connsiteX5" fmla="*/ 3429000 w 6858000"/>
              <a:gd name="connsiteY5" fmla="*/ 3429000 h 6848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8000" h="6848498">
                <a:moveTo>
                  <a:pt x="0" y="0"/>
                </a:moveTo>
                <a:lnTo>
                  <a:pt x="3429000" y="0"/>
                </a:lnTo>
                <a:lnTo>
                  <a:pt x="6858000" y="3429000"/>
                </a:lnTo>
                <a:lnTo>
                  <a:pt x="3438502" y="6848498"/>
                </a:lnTo>
                <a:lnTo>
                  <a:pt x="9502" y="6848498"/>
                </a:lnTo>
                <a:lnTo>
                  <a:pt x="342900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9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B18C6E2-188D-48FE-BE1D-63F8CBBE66EE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-5528" y="0"/>
            <a:ext cx="3990210" cy="6858000"/>
          </a:xfrm>
          <a:custGeom>
            <a:avLst/>
            <a:gdLst>
              <a:gd name="connsiteX0" fmla="*/ 0 w 3984681"/>
              <a:gd name="connsiteY0" fmla="*/ 0 h 6848498"/>
              <a:gd name="connsiteX1" fmla="*/ 555684 w 3984681"/>
              <a:gd name="connsiteY1" fmla="*/ 0 h 6848498"/>
              <a:gd name="connsiteX2" fmla="*/ 3984681 w 3984681"/>
              <a:gd name="connsiteY2" fmla="*/ 3428997 h 6848498"/>
              <a:gd name="connsiteX3" fmla="*/ 565179 w 3984681"/>
              <a:gd name="connsiteY3" fmla="*/ 6848498 h 6848498"/>
              <a:gd name="connsiteX4" fmla="*/ 0 w 3984681"/>
              <a:gd name="connsiteY4" fmla="*/ 6848498 h 6848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84681" h="6848498">
                <a:moveTo>
                  <a:pt x="0" y="0"/>
                </a:moveTo>
                <a:lnTo>
                  <a:pt x="555684" y="0"/>
                </a:lnTo>
                <a:lnTo>
                  <a:pt x="3984681" y="3428997"/>
                </a:lnTo>
                <a:lnTo>
                  <a:pt x="565179" y="6848498"/>
                </a:lnTo>
                <a:lnTo>
                  <a:pt x="0" y="68484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9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092463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E1A58DF6-EE24-4D91-8403-F5F5EE802B14}"/>
              </a:ext>
            </a:extLst>
          </p:cNvPr>
          <p:cNvSpPr/>
          <p:nvPr userDrawn="1"/>
        </p:nvSpPr>
        <p:spPr>
          <a:xfrm>
            <a:off x="0" y="-1"/>
            <a:ext cx="6210518" cy="6263593"/>
          </a:xfrm>
          <a:custGeom>
            <a:avLst/>
            <a:gdLst>
              <a:gd name="connsiteX0" fmla="*/ 0 w 6210518"/>
              <a:gd name="connsiteY0" fmla="*/ 0 h 6344514"/>
              <a:gd name="connsiteX1" fmla="*/ 6210518 w 6210518"/>
              <a:gd name="connsiteY1" fmla="*/ 0 h 6344514"/>
              <a:gd name="connsiteX2" fmla="*/ 0 w 6210518"/>
              <a:gd name="connsiteY2" fmla="*/ 6344514 h 6344514"/>
              <a:gd name="connsiteX0" fmla="*/ 0 w 6210518"/>
              <a:gd name="connsiteY0" fmla="*/ 0 h 6295961"/>
              <a:gd name="connsiteX1" fmla="*/ 6210518 w 6210518"/>
              <a:gd name="connsiteY1" fmla="*/ 0 h 6295961"/>
              <a:gd name="connsiteX2" fmla="*/ 0 w 6210518"/>
              <a:gd name="connsiteY2" fmla="*/ 6295961 h 6295961"/>
              <a:gd name="connsiteX3" fmla="*/ 0 w 6210518"/>
              <a:gd name="connsiteY3" fmla="*/ 0 h 6295961"/>
              <a:gd name="connsiteX0" fmla="*/ 0 w 6210518"/>
              <a:gd name="connsiteY0" fmla="*/ 0 h 6263593"/>
              <a:gd name="connsiteX1" fmla="*/ 6210518 w 6210518"/>
              <a:gd name="connsiteY1" fmla="*/ 0 h 6263593"/>
              <a:gd name="connsiteX2" fmla="*/ 0 w 6210518"/>
              <a:gd name="connsiteY2" fmla="*/ 6263593 h 6263593"/>
              <a:gd name="connsiteX3" fmla="*/ 0 w 6210518"/>
              <a:gd name="connsiteY3" fmla="*/ 0 h 626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0518" h="6263593">
                <a:moveTo>
                  <a:pt x="0" y="0"/>
                </a:moveTo>
                <a:lnTo>
                  <a:pt x="6210518" y="0"/>
                </a:lnTo>
                <a:lnTo>
                  <a:pt x="0" y="6263593"/>
                </a:lnTo>
                <a:lnTo>
                  <a:pt x="0" y="0"/>
                </a:lnTo>
                <a:close/>
              </a:path>
            </a:pathLst>
          </a:custGeom>
          <a:solidFill>
            <a:srgbClr val="135D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36" name="Picture Placeholder 135">
            <a:extLst>
              <a:ext uri="{FF2B5EF4-FFF2-40B4-BE49-F238E27FC236}">
                <a16:creationId xmlns:a16="http://schemas.microsoft.com/office/drawing/2014/main" id="{52619E89-8BE6-4882-80BE-E5B90A2E25D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274952" y="665214"/>
            <a:ext cx="11588489" cy="3069750"/>
          </a:xfrm>
          <a:custGeom>
            <a:avLst/>
            <a:gdLst>
              <a:gd name="connsiteX0" fmla="*/ 8538295 w 11588489"/>
              <a:gd name="connsiteY0" fmla="*/ 1638313 h 3069750"/>
              <a:gd name="connsiteX1" fmla="*/ 9254015 w 11588489"/>
              <a:gd name="connsiteY1" fmla="*/ 2354032 h 3069750"/>
              <a:gd name="connsiteX2" fmla="*/ 8538297 w 11588489"/>
              <a:gd name="connsiteY2" fmla="*/ 3069750 h 3069750"/>
              <a:gd name="connsiteX3" fmla="*/ 7822577 w 11588489"/>
              <a:gd name="connsiteY3" fmla="*/ 2354032 h 3069750"/>
              <a:gd name="connsiteX4" fmla="*/ 10099736 w 11588489"/>
              <a:gd name="connsiteY4" fmla="*/ 1634131 h 3069750"/>
              <a:gd name="connsiteX5" fmla="*/ 10815454 w 11588489"/>
              <a:gd name="connsiteY5" fmla="*/ 2349850 h 3069750"/>
              <a:gd name="connsiteX6" fmla="*/ 10099737 w 11588489"/>
              <a:gd name="connsiteY6" fmla="*/ 3065568 h 3069750"/>
              <a:gd name="connsiteX7" fmla="*/ 9384018 w 11588489"/>
              <a:gd name="connsiteY7" fmla="*/ 2349849 h 3069750"/>
              <a:gd name="connsiteX8" fmla="*/ 6976855 w 11588489"/>
              <a:gd name="connsiteY8" fmla="*/ 1622938 h 3069750"/>
              <a:gd name="connsiteX9" fmla="*/ 7692574 w 11588489"/>
              <a:gd name="connsiteY9" fmla="*/ 2338658 h 3069750"/>
              <a:gd name="connsiteX10" fmla="*/ 6976856 w 11588489"/>
              <a:gd name="connsiteY10" fmla="*/ 3054377 h 3069750"/>
              <a:gd name="connsiteX11" fmla="*/ 6261136 w 11588489"/>
              <a:gd name="connsiteY11" fmla="*/ 2338657 h 3069750"/>
              <a:gd name="connsiteX12" fmla="*/ 5415414 w 11588489"/>
              <a:gd name="connsiteY12" fmla="*/ 1607564 h 3069750"/>
              <a:gd name="connsiteX13" fmla="*/ 6131134 w 11588489"/>
              <a:gd name="connsiteY13" fmla="*/ 2323284 h 3069750"/>
              <a:gd name="connsiteX14" fmla="*/ 5415415 w 11588489"/>
              <a:gd name="connsiteY14" fmla="*/ 3039002 h 3069750"/>
              <a:gd name="connsiteX15" fmla="*/ 4699696 w 11588489"/>
              <a:gd name="connsiteY15" fmla="*/ 2323283 h 3069750"/>
              <a:gd name="connsiteX16" fmla="*/ 3853976 w 11588489"/>
              <a:gd name="connsiteY16" fmla="*/ 1592191 h 3069750"/>
              <a:gd name="connsiteX17" fmla="*/ 4569692 w 11588489"/>
              <a:gd name="connsiteY17" fmla="*/ 2307910 h 3069750"/>
              <a:gd name="connsiteX18" fmla="*/ 3853976 w 11588489"/>
              <a:gd name="connsiteY18" fmla="*/ 3023628 h 3069750"/>
              <a:gd name="connsiteX19" fmla="*/ 3138256 w 11588489"/>
              <a:gd name="connsiteY19" fmla="*/ 2307910 h 3069750"/>
              <a:gd name="connsiteX20" fmla="*/ 2292535 w 11588489"/>
              <a:gd name="connsiteY20" fmla="*/ 1576817 h 3069750"/>
              <a:gd name="connsiteX21" fmla="*/ 3008253 w 11588489"/>
              <a:gd name="connsiteY21" fmla="*/ 2292536 h 3069750"/>
              <a:gd name="connsiteX22" fmla="*/ 2292536 w 11588489"/>
              <a:gd name="connsiteY22" fmla="*/ 3008255 h 3069750"/>
              <a:gd name="connsiteX23" fmla="*/ 1576817 w 11588489"/>
              <a:gd name="connsiteY23" fmla="*/ 2292535 h 3069750"/>
              <a:gd name="connsiteX24" fmla="*/ 731094 w 11588489"/>
              <a:gd name="connsiteY24" fmla="*/ 1561441 h 3069750"/>
              <a:gd name="connsiteX25" fmla="*/ 1446815 w 11588489"/>
              <a:gd name="connsiteY25" fmla="*/ 2277160 h 3069750"/>
              <a:gd name="connsiteX26" fmla="*/ 731095 w 11588489"/>
              <a:gd name="connsiteY26" fmla="*/ 2992879 h 3069750"/>
              <a:gd name="connsiteX27" fmla="*/ 15375 w 11588489"/>
              <a:gd name="connsiteY27" fmla="*/ 2277159 h 3069750"/>
              <a:gd name="connsiteX28" fmla="*/ 10872769 w 11588489"/>
              <a:gd name="connsiteY28" fmla="*/ 861096 h 3069750"/>
              <a:gd name="connsiteX29" fmla="*/ 11588489 w 11588489"/>
              <a:gd name="connsiteY29" fmla="*/ 1576815 h 3069750"/>
              <a:gd name="connsiteX30" fmla="*/ 10872770 w 11588489"/>
              <a:gd name="connsiteY30" fmla="*/ 2292534 h 3069750"/>
              <a:gd name="connsiteX31" fmla="*/ 10157052 w 11588489"/>
              <a:gd name="connsiteY31" fmla="*/ 1576814 h 3069750"/>
              <a:gd name="connsiteX32" fmla="*/ 7749888 w 11588489"/>
              <a:gd name="connsiteY32" fmla="*/ 849905 h 3069750"/>
              <a:gd name="connsiteX33" fmla="*/ 8465606 w 11588489"/>
              <a:gd name="connsiteY33" fmla="*/ 1565624 h 3069750"/>
              <a:gd name="connsiteX34" fmla="*/ 7749889 w 11588489"/>
              <a:gd name="connsiteY34" fmla="*/ 2281343 h 3069750"/>
              <a:gd name="connsiteX35" fmla="*/ 7034169 w 11588489"/>
              <a:gd name="connsiteY35" fmla="*/ 1565624 h 3069750"/>
              <a:gd name="connsiteX36" fmla="*/ 9311327 w 11588489"/>
              <a:gd name="connsiteY36" fmla="*/ 845723 h 3069750"/>
              <a:gd name="connsiteX37" fmla="*/ 10027046 w 11588489"/>
              <a:gd name="connsiteY37" fmla="*/ 1561442 h 3069750"/>
              <a:gd name="connsiteX38" fmla="*/ 9311329 w 11588489"/>
              <a:gd name="connsiteY38" fmla="*/ 2277161 h 3069750"/>
              <a:gd name="connsiteX39" fmla="*/ 8595610 w 11588489"/>
              <a:gd name="connsiteY39" fmla="*/ 1561441 h 3069750"/>
              <a:gd name="connsiteX40" fmla="*/ 6188447 w 11588489"/>
              <a:gd name="connsiteY40" fmla="*/ 834531 h 3069750"/>
              <a:gd name="connsiteX41" fmla="*/ 6904166 w 11588489"/>
              <a:gd name="connsiteY41" fmla="*/ 1550250 h 3069750"/>
              <a:gd name="connsiteX42" fmla="*/ 6188447 w 11588489"/>
              <a:gd name="connsiteY42" fmla="*/ 2265969 h 3069750"/>
              <a:gd name="connsiteX43" fmla="*/ 5472728 w 11588489"/>
              <a:gd name="connsiteY43" fmla="*/ 1550249 h 3069750"/>
              <a:gd name="connsiteX44" fmla="*/ 4627006 w 11588489"/>
              <a:gd name="connsiteY44" fmla="*/ 819156 h 3069750"/>
              <a:gd name="connsiteX45" fmla="*/ 5342726 w 11588489"/>
              <a:gd name="connsiteY45" fmla="*/ 1534875 h 3069750"/>
              <a:gd name="connsiteX46" fmla="*/ 4627008 w 11588489"/>
              <a:gd name="connsiteY46" fmla="*/ 2250595 h 3069750"/>
              <a:gd name="connsiteX47" fmla="*/ 3911289 w 11588489"/>
              <a:gd name="connsiteY47" fmla="*/ 1534875 h 3069750"/>
              <a:gd name="connsiteX48" fmla="*/ 3065568 w 11588489"/>
              <a:gd name="connsiteY48" fmla="*/ 803783 h 3069750"/>
              <a:gd name="connsiteX49" fmla="*/ 3781287 w 11588489"/>
              <a:gd name="connsiteY49" fmla="*/ 1519502 h 3069750"/>
              <a:gd name="connsiteX50" fmla="*/ 3065567 w 11588489"/>
              <a:gd name="connsiteY50" fmla="*/ 2235221 h 3069750"/>
              <a:gd name="connsiteX51" fmla="*/ 2349849 w 11588489"/>
              <a:gd name="connsiteY51" fmla="*/ 1519502 h 3069750"/>
              <a:gd name="connsiteX52" fmla="*/ 1504128 w 11588489"/>
              <a:gd name="connsiteY52" fmla="*/ 788408 h 3069750"/>
              <a:gd name="connsiteX53" fmla="*/ 2219846 w 11588489"/>
              <a:gd name="connsiteY53" fmla="*/ 1504127 h 3069750"/>
              <a:gd name="connsiteX54" fmla="*/ 1504128 w 11588489"/>
              <a:gd name="connsiteY54" fmla="*/ 2219847 h 3069750"/>
              <a:gd name="connsiteX55" fmla="*/ 788409 w 11588489"/>
              <a:gd name="connsiteY55" fmla="*/ 1504127 h 3069750"/>
              <a:gd name="connsiteX56" fmla="*/ 8522921 w 11588489"/>
              <a:gd name="connsiteY56" fmla="*/ 76872 h 3069750"/>
              <a:gd name="connsiteX57" fmla="*/ 9238640 w 11588489"/>
              <a:gd name="connsiteY57" fmla="*/ 792590 h 3069750"/>
              <a:gd name="connsiteX58" fmla="*/ 8522921 w 11588489"/>
              <a:gd name="connsiteY58" fmla="*/ 1508309 h 3069750"/>
              <a:gd name="connsiteX59" fmla="*/ 7807202 w 11588489"/>
              <a:gd name="connsiteY59" fmla="*/ 792589 h 3069750"/>
              <a:gd name="connsiteX60" fmla="*/ 10084360 w 11588489"/>
              <a:gd name="connsiteY60" fmla="*/ 72688 h 3069750"/>
              <a:gd name="connsiteX61" fmla="*/ 10800080 w 11588489"/>
              <a:gd name="connsiteY61" fmla="*/ 788407 h 3069750"/>
              <a:gd name="connsiteX62" fmla="*/ 10084362 w 11588489"/>
              <a:gd name="connsiteY62" fmla="*/ 1504125 h 3069750"/>
              <a:gd name="connsiteX63" fmla="*/ 9368642 w 11588489"/>
              <a:gd name="connsiteY63" fmla="*/ 788406 h 3069750"/>
              <a:gd name="connsiteX64" fmla="*/ 6961480 w 11588489"/>
              <a:gd name="connsiteY64" fmla="*/ 61496 h 3069750"/>
              <a:gd name="connsiteX65" fmla="*/ 7677199 w 11588489"/>
              <a:gd name="connsiteY65" fmla="*/ 777215 h 3069750"/>
              <a:gd name="connsiteX66" fmla="*/ 6961481 w 11588489"/>
              <a:gd name="connsiteY66" fmla="*/ 1492934 h 3069750"/>
              <a:gd name="connsiteX67" fmla="*/ 6245761 w 11588489"/>
              <a:gd name="connsiteY67" fmla="*/ 777215 h 3069750"/>
              <a:gd name="connsiteX68" fmla="*/ 5400039 w 11588489"/>
              <a:gd name="connsiteY68" fmla="*/ 46123 h 3069750"/>
              <a:gd name="connsiteX69" fmla="*/ 6115758 w 11588489"/>
              <a:gd name="connsiteY69" fmla="*/ 761842 h 3069750"/>
              <a:gd name="connsiteX70" fmla="*/ 5400040 w 11588489"/>
              <a:gd name="connsiteY70" fmla="*/ 1477561 h 3069750"/>
              <a:gd name="connsiteX71" fmla="*/ 4684320 w 11588489"/>
              <a:gd name="connsiteY71" fmla="*/ 761841 h 3069750"/>
              <a:gd name="connsiteX72" fmla="*/ 3838601 w 11588489"/>
              <a:gd name="connsiteY72" fmla="*/ 30748 h 3069750"/>
              <a:gd name="connsiteX73" fmla="*/ 4554317 w 11588489"/>
              <a:gd name="connsiteY73" fmla="*/ 746468 h 3069750"/>
              <a:gd name="connsiteX74" fmla="*/ 3838601 w 11588489"/>
              <a:gd name="connsiteY74" fmla="*/ 1462185 h 3069750"/>
              <a:gd name="connsiteX75" fmla="*/ 3122882 w 11588489"/>
              <a:gd name="connsiteY75" fmla="*/ 746466 h 3069750"/>
              <a:gd name="connsiteX76" fmla="*/ 2277161 w 11588489"/>
              <a:gd name="connsiteY76" fmla="*/ 15374 h 3069750"/>
              <a:gd name="connsiteX77" fmla="*/ 2992879 w 11588489"/>
              <a:gd name="connsiteY77" fmla="*/ 731094 h 3069750"/>
              <a:gd name="connsiteX78" fmla="*/ 2277161 w 11588489"/>
              <a:gd name="connsiteY78" fmla="*/ 1446812 h 3069750"/>
              <a:gd name="connsiteX79" fmla="*/ 1561440 w 11588489"/>
              <a:gd name="connsiteY79" fmla="*/ 731092 h 3069750"/>
              <a:gd name="connsiteX80" fmla="*/ 715719 w 11588489"/>
              <a:gd name="connsiteY80" fmla="*/ 0 h 3069750"/>
              <a:gd name="connsiteX81" fmla="*/ 1431439 w 11588489"/>
              <a:gd name="connsiteY81" fmla="*/ 715719 h 3069750"/>
              <a:gd name="connsiteX82" fmla="*/ 715719 w 11588489"/>
              <a:gd name="connsiteY82" fmla="*/ 1431438 h 3069750"/>
              <a:gd name="connsiteX83" fmla="*/ 0 w 11588489"/>
              <a:gd name="connsiteY83" fmla="*/ 715719 h 306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11588489" h="3069750">
                <a:moveTo>
                  <a:pt x="8538295" y="1638313"/>
                </a:moveTo>
                <a:lnTo>
                  <a:pt x="9254015" y="2354032"/>
                </a:lnTo>
                <a:lnTo>
                  <a:pt x="8538297" y="3069750"/>
                </a:lnTo>
                <a:lnTo>
                  <a:pt x="7822577" y="2354032"/>
                </a:lnTo>
                <a:close/>
                <a:moveTo>
                  <a:pt x="10099736" y="1634131"/>
                </a:moveTo>
                <a:lnTo>
                  <a:pt x="10815454" y="2349850"/>
                </a:lnTo>
                <a:lnTo>
                  <a:pt x="10099737" y="3065568"/>
                </a:lnTo>
                <a:lnTo>
                  <a:pt x="9384018" y="2349849"/>
                </a:lnTo>
                <a:close/>
                <a:moveTo>
                  <a:pt x="6976855" y="1622938"/>
                </a:moveTo>
                <a:lnTo>
                  <a:pt x="7692574" y="2338658"/>
                </a:lnTo>
                <a:lnTo>
                  <a:pt x="6976856" y="3054377"/>
                </a:lnTo>
                <a:lnTo>
                  <a:pt x="6261136" y="2338657"/>
                </a:lnTo>
                <a:close/>
                <a:moveTo>
                  <a:pt x="5415414" y="1607564"/>
                </a:moveTo>
                <a:lnTo>
                  <a:pt x="6131134" y="2323284"/>
                </a:lnTo>
                <a:lnTo>
                  <a:pt x="5415415" y="3039002"/>
                </a:lnTo>
                <a:lnTo>
                  <a:pt x="4699696" y="2323283"/>
                </a:lnTo>
                <a:close/>
                <a:moveTo>
                  <a:pt x="3853976" y="1592191"/>
                </a:moveTo>
                <a:lnTo>
                  <a:pt x="4569692" y="2307910"/>
                </a:lnTo>
                <a:lnTo>
                  <a:pt x="3853976" y="3023628"/>
                </a:lnTo>
                <a:lnTo>
                  <a:pt x="3138256" y="2307910"/>
                </a:lnTo>
                <a:close/>
                <a:moveTo>
                  <a:pt x="2292535" y="1576817"/>
                </a:moveTo>
                <a:lnTo>
                  <a:pt x="3008253" y="2292536"/>
                </a:lnTo>
                <a:lnTo>
                  <a:pt x="2292536" y="3008255"/>
                </a:lnTo>
                <a:lnTo>
                  <a:pt x="1576817" y="2292535"/>
                </a:lnTo>
                <a:close/>
                <a:moveTo>
                  <a:pt x="731094" y="1561441"/>
                </a:moveTo>
                <a:lnTo>
                  <a:pt x="1446815" y="2277160"/>
                </a:lnTo>
                <a:lnTo>
                  <a:pt x="731095" y="2992879"/>
                </a:lnTo>
                <a:lnTo>
                  <a:pt x="15375" y="2277159"/>
                </a:lnTo>
                <a:close/>
                <a:moveTo>
                  <a:pt x="10872769" y="861096"/>
                </a:moveTo>
                <a:lnTo>
                  <a:pt x="11588489" y="1576815"/>
                </a:lnTo>
                <a:lnTo>
                  <a:pt x="10872770" y="2292534"/>
                </a:lnTo>
                <a:lnTo>
                  <a:pt x="10157052" y="1576814"/>
                </a:lnTo>
                <a:close/>
                <a:moveTo>
                  <a:pt x="7749888" y="849905"/>
                </a:moveTo>
                <a:lnTo>
                  <a:pt x="8465606" y="1565624"/>
                </a:lnTo>
                <a:lnTo>
                  <a:pt x="7749889" y="2281343"/>
                </a:lnTo>
                <a:lnTo>
                  <a:pt x="7034169" y="1565624"/>
                </a:lnTo>
                <a:close/>
                <a:moveTo>
                  <a:pt x="9311327" y="845723"/>
                </a:moveTo>
                <a:lnTo>
                  <a:pt x="10027046" y="1561442"/>
                </a:lnTo>
                <a:lnTo>
                  <a:pt x="9311329" y="2277161"/>
                </a:lnTo>
                <a:lnTo>
                  <a:pt x="8595610" y="1561441"/>
                </a:lnTo>
                <a:close/>
                <a:moveTo>
                  <a:pt x="6188447" y="834531"/>
                </a:moveTo>
                <a:lnTo>
                  <a:pt x="6904166" y="1550250"/>
                </a:lnTo>
                <a:lnTo>
                  <a:pt x="6188447" y="2265969"/>
                </a:lnTo>
                <a:lnTo>
                  <a:pt x="5472728" y="1550249"/>
                </a:lnTo>
                <a:close/>
                <a:moveTo>
                  <a:pt x="4627006" y="819156"/>
                </a:moveTo>
                <a:lnTo>
                  <a:pt x="5342726" y="1534875"/>
                </a:lnTo>
                <a:lnTo>
                  <a:pt x="4627008" y="2250595"/>
                </a:lnTo>
                <a:lnTo>
                  <a:pt x="3911289" y="1534875"/>
                </a:lnTo>
                <a:close/>
                <a:moveTo>
                  <a:pt x="3065568" y="803783"/>
                </a:moveTo>
                <a:lnTo>
                  <a:pt x="3781287" y="1519502"/>
                </a:lnTo>
                <a:lnTo>
                  <a:pt x="3065567" y="2235221"/>
                </a:lnTo>
                <a:lnTo>
                  <a:pt x="2349849" y="1519502"/>
                </a:lnTo>
                <a:close/>
                <a:moveTo>
                  <a:pt x="1504128" y="788408"/>
                </a:moveTo>
                <a:lnTo>
                  <a:pt x="2219846" y="1504127"/>
                </a:lnTo>
                <a:lnTo>
                  <a:pt x="1504128" y="2219847"/>
                </a:lnTo>
                <a:lnTo>
                  <a:pt x="788409" y="1504127"/>
                </a:lnTo>
                <a:close/>
                <a:moveTo>
                  <a:pt x="8522921" y="76872"/>
                </a:moveTo>
                <a:lnTo>
                  <a:pt x="9238640" y="792590"/>
                </a:lnTo>
                <a:lnTo>
                  <a:pt x="8522921" y="1508309"/>
                </a:lnTo>
                <a:lnTo>
                  <a:pt x="7807202" y="792589"/>
                </a:lnTo>
                <a:close/>
                <a:moveTo>
                  <a:pt x="10084360" y="72688"/>
                </a:moveTo>
                <a:lnTo>
                  <a:pt x="10800080" y="788407"/>
                </a:lnTo>
                <a:lnTo>
                  <a:pt x="10084362" y="1504125"/>
                </a:lnTo>
                <a:lnTo>
                  <a:pt x="9368642" y="788406"/>
                </a:lnTo>
                <a:close/>
                <a:moveTo>
                  <a:pt x="6961480" y="61496"/>
                </a:moveTo>
                <a:lnTo>
                  <a:pt x="7677199" y="777215"/>
                </a:lnTo>
                <a:lnTo>
                  <a:pt x="6961481" y="1492934"/>
                </a:lnTo>
                <a:lnTo>
                  <a:pt x="6245761" y="777215"/>
                </a:lnTo>
                <a:close/>
                <a:moveTo>
                  <a:pt x="5400039" y="46123"/>
                </a:moveTo>
                <a:lnTo>
                  <a:pt x="6115758" y="761842"/>
                </a:lnTo>
                <a:lnTo>
                  <a:pt x="5400040" y="1477561"/>
                </a:lnTo>
                <a:lnTo>
                  <a:pt x="4684320" y="761841"/>
                </a:lnTo>
                <a:close/>
                <a:moveTo>
                  <a:pt x="3838601" y="30748"/>
                </a:moveTo>
                <a:lnTo>
                  <a:pt x="4554317" y="746468"/>
                </a:lnTo>
                <a:lnTo>
                  <a:pt x="3838601" y="1462185"/>
                </a:lnTo>
                <a:lnTo>
                  <a:pt x="3122882" y="746466"/>
                </a:lnTo>
                <a:close/>
                <a:moveTo>
                  <a:pt x="2277161" y="15374"/>
                </a:moveTo>
                <a:lnTo>
                  <a:pt x="2992879" y="731094"/>
                </a:lnTo>
                <a:lnTo>
                  <a:pt x="2277161" y="1446812"/>
                </a:lnTo>
                <a:lnTo>
                  <a:pt x="1561440" y="731092"/>
                </a:lnTo>
                <a:close/>
                <a:moveTo>
                  <a:pt x="715719" y="0"/>
                </a:moveTo>
                <a:lnTo>
                  <a:pt x="1431439" y="715719"/>
                </a:lnTo>
                <a:lnTo>
                  <a:pt x="715719" y="1431438"/>
                </a:lnTo>
                <a:lnTo>
                  <a:pt x="0" y="7157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9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Freeform: Shape 140">
            <a:extLst>
              <a:ext uri="{FF2B5EF4-FFF2-40B4-BE49-F238E27FC236}">
                <a16:creationId xmlns:a16="http://schemas.microsoft.com/office/drawing/2014/main" id="{E1A58DF6-EE24-4D91-8403-F5F5EE802B14}"/>
              </a:ext>
            </a:extLst>
          </p:cNvPr>
          <p:cNvSpPr/>
          <p:nvPr userDrawn="1"/>
        </p:nvSpPr>
        <p:spPr>
          <a:xfrm rot="10800000">
            <a:off x="10682178" y="4400179"/>
            <a:ext cx="1509823" cy="2466808"/>
          </a:xfrm>
          <a:custGeom>
            <a:avLst/>
            <a:gdLst>
              <a:gd name="connsiteX0" fmla="*/ 0 w 6210518"/>
              <a:gd name="connsiteY0" fmla="*/ 0 h 6344514"/>
              <a:gd name="connsiteX1" fmla="*/ 6210518 w 6210518"/>
              <a:gd name="connsiteY1" fmla="*/ 0 h 6344514"/>
              <a:gd name="connsiteX2" fmla="*/ 0 w 6210518"/>
              <a:gd name="connsiteY2" fmla="*/ 6344514 h 6344514"/>
              <a:gd name="connsiteX0" fmla="*/ 0 w 6210518"/>
              <a:gd name="connsiteY0" fmla="*/ 0 h 6295961"/>
              <a:gd name="connsiteX1" fmla="*/ 6210518 w 6210518"/>
              <a:gd name="connsiteY1" fmla="*/ 0 h 6295961"/>
              <a:gd name="connsiteX2" fmla="*/ 0 w 6210518"/>
              <a:gd name="connsiteY2" fmla="*/ 6295961 h 6295961"/>
              <a:gd name="connsiteX3" fmla="*/ 0 w 6210518"/>
              <a:gd name="connsiteY3" fmla="*/ 0 h 6295961"/>
              <a:gd name="connsiteX0" fmla="*/ 0 w 6210518"/>
              <a:gd name="connsiteY0" fmla="*/ 0 h 6263593"/>
              <a:gd name="connsiteX1" fmla="*/ 6210518 w 6210518"/>
              <a:gd name="connsiteY1" fmla="*/ 0 h 6263593"/>
              <a:gd name="connsiteX2" fmla="*/ 0 w 6210518"/>
              <a:gd name="connsiteY2" fmla="*/ 6263593 h 6263593"/>
              <a:gd name="connsiteX3" fmla="*/ 0 w 6210518"/>
              <a:gd name="connsiteY3" fmla="*/ 0 h 626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0518" h="6263593">
                <a:moveTo>
                  <a:pt x="0" y="0"/>
                </a:moveTo>
                <a:lnTo>
                  <a:pt x="6210518" y="0"/>
                </a:lnTo>
                <a:lnTo>
                  <a:pt x="0" y="6263593"/>
                </a:lnTo>
                <a:lnTo>
                  <a:pt x="0" y="0"/>
                </a:lnTo>
                <a:close/>
              </a:path>
            </a:pathLst>
          </a:custGeom>
          <a:solidFill>
            <a:srgbClr val="2A90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50924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14">
            <a:extLst>
              <a:ext uri="{FF2B5EF4-FFF2-40B4-BE49-F238E27FC236}">
                <a16:creationId xmlns:a16="http://schemas.microsoft.com/office/drawing/2014/main" id="{A769A459-AF04-45A7-80CE-4E8DC5AC49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4943" y="448887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15">
            <a:extLst>
              <a:ext uri="{FF2B5EF4-FFF2-40B4-BE49-F238E27FC236}">
                <a16:creationId xmlns:a16="http://schemas.microsoft.com/office/drawing/2014/main" id="{DFE4068D-B3EC-469A-9F6F-A76002F6DBF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653743" y="2009396"/>
            <a:ext cx="2825140" cy="2825140"/>
          </a:xfrm>
          <a:custGeom>
            <a:avLst/>
            <a:gdLst>
              <a:gd name="connsiteX0" fmla="*/ 1412571 w 2825140"/>
              <a:gd name="connsiteY0" fmla="*/ 0 h 2825140"/>
              <a:gd name="connsiteX1" fmla="*/ 2825140 w 2825140"/>
              <a:gd name="connsiteY1" fmla="*/ 1412570 h 2825140"/>
              <a:gd name="connsiteX2" fmla="*/ 1412571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1" y="0"/>
                </a:moveTo>
                <a:lnTo>
                  <a:pt x="2825140" y="1412570"/>
                </a:lnTo>
                <a:lnTo>
                  <a:pt x="1412571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16">
            <a:extLst>
              <a:ext uri="{FF2B5EF4-FFF2-40B4-BE49-F238E27FC236}">
                <a16:creationId xmlns:a16="http://schemas.microsoft.com/office/drawing/2014/main" id="{5C5441D4-AB74-4B7F-B4AC-DD976BF778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32543" y="448886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9EB123B0-D633-4FA6-9EA7-8A395458C60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06298" y="3569906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DE9F876-6862-4E0C-A11E-9C7D17FE104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70034" y="14068"/>
            <a:ext cx="3421966" cy="6843932"/>
          </a:xfrm>
          <a:custGeom>
            <a:avLst/>
            <a:gdLst>
              <a:gd name="connsiteX0" fmla="*/ 3421966 w 3421966"/>
              <a:gd name="connsiteY0" fmla="*/ 0 h 6843932"/>
              <a:gd name="connsiteX1" fmla="*/ 3421966 w 3421966"/>
              <a:gd name="connsiteY1" fmla="*/ 6843932 h 6843932"/>
              <a:gd name="connsiteX2" fmla="*/ 0 w 3421966"/>
              <a:gd name="connsiteY2" fmla="*/ 3421966 h 684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1966" h="6843932">
                <a:moveTo>
                  <a:pt x="3421966" y="0"/>
                </a:moveTo>
                <a:lnTo>
                  <a:pt x="3421966" y="6843932"/>
                </a:lnTo>
                <a:lnTo>
                  <a:pt x="0" y="342196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1987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1891F-5C4B-ECAD-4F17-2CA6F7213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76A31-9DB9-7904-1CF3-A90AD0993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C5D052-CD28-8C10-63D1-8C7ABE33A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D2257C-02A2-B4E6-0974-1223394B6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2CBF5E-D837-0634-F207-4FE4B6191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199382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4472DF4-780C-4ADE-ADF2-F9FF59D5E3DF}"/>
              </a:ext>
            </a:extLst>
          </p:cNvPr>
          <p:cNvSpPr/>
          <p:nvPr userDrawn="1"/>
        </p:nvSpPr>
        <p:spPr>
          <a:xfrm>
            <a:off x="0" y="4146073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DA4AA9B-DE3D-40EB-9F5D-E33991966CF3}"/>
              </a:ext>
            </a:extLst>
          </p:cNvPr>
          <p:cNvSpPr/>
          <p:nvPr userDrawn="1"/>
        </p:nvSpPr>
        <p:spPr>
          <a:xfrm>
            <a:off x="8014620" y="4146073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0BCB32D-63B6-403B-AF38-CB68742DC0CC}"/>
              </a:ext>
            </a:extLst>
          </p:cNvPr>
          <p:cNvSpPr/>
          <p:nvPr userDrawn="1"/>
        </p:nvSpPr>
        <p:spPr>
          <a:xfrm>
            <a:off x="3880338" y="4498202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EC269C82-1A20-453E-9C19-936C54DAF495}"/>
              </a:ext>
            </a:extLst>
          </p:cNvPr>
          <p:cNvGrpSpPr/>
          <p:nvPr userDrawn="1"/>
        </p:nvGrpSpPr>
        <p:grpSpPr>
          <a:xfrm>
            <a:off x="4181511" y="1466504"/>
            <a:ext cx="3966027" cy="3201070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76E0F3D-2583-4D45-BFC6-CB87342E7D61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57FAD70-6D4B-482B-95A9-4E04FB55ECCF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D563A12-0F0A-4174-9A89-B35A42440D1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C2CEB12-9BC1-4648-9624-BD1C7A1F902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0E5679B-A26F-4D11-A60A-B1A0979D6CD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9D55C80-D642-4CD0-B4B5-4986DF17909C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74C12F8-D0E0-45A4-AC42-BDCA423A40C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1FEF898-9667-4F86-A5F6-CEDDC6C293E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14" name="Graphic 14">
            <a:extLst>
              <a:ext uri="{FF2B5EF4-FFF2-40B4-BE49-F238E27FC236}">
                <a16:creationId xmlns:a16="http://schemas.microsoft.com/office/drawing/2014/main" id="{6466E66D-3BAE-425D-BC41-650435BB6D1C}"/>
              </a:ext>
            </a:extLst>
          </p:cNvPr>
          <p:cNvGrpSpPr/>
          <p:nvPr userDrawn="1"/>
        </p:nvGrpSpPr>
        <p:grpSpPr>
          <a:xfrm>
            <a:off x="802992" y="2123123"/>
            <a:ext cx="2744170" cy="2214881"/>
            <a:chOff x="2444748" y="555045"/>
            <a:chExt cx="7282048" cy="572745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FBCB55E-BA4A-4722-B00E-1D42824A242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756075A-4F2A-4B6D-9790-C67B8D4AAF71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53DD044-D8CB-4BE4-A652-EC88AE72017E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C0F7F19-7D20-46BD-BAF2-01D7B020C27A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DA2D2FE-EA18-49F0-9EF7-0F43A5C301F6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5A0640C-4A28-4749-A6D0-C5A294D5F97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B336D64-6D18-4EB9-9791-519A52CC9A37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B9CE25C-4F42-4A53-A78D-C2B80F3231D2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23" name="Graphic 14">
            <a:extLst>
              <a:ext uri="{FF2B5EF4-FFF2-40B4-BE49-F238E27FC236}">
                <a16:creationId xmlns:a16="http://schemas.microsoft.com/office/drawing/2014/main" id="{4C761F98-172B-4C1D-AA69-0DDECF8B42B3}"/>
              </a:ext>
            </a:extLst>
          </p:cNvPr>
          <p:cNvGrpSpPr/>
          <p:nvPr userDrawn="1"/>
        </p:nvGrpSpPr>
        <p:grpSpPr>
          <a:xfrm>
            <a:off x="8753104" y="2123123"/>
            <a:ext cx="2744170" cy="2214881"/>
            <a:chOff x="2444748" y="555045"/>
            <a:chExt cx="7282048" cy="5727454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1DCA19F-9F67-49A5-A8DA-BAA1E14A3282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7B11387-2F56-4E1F-8723-F0F0CF79A78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733A570-34CE-4BC0-96F1-784046504334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6BF6594-0686-4B3A-8A22-E45AE30E1F02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34423DA-D34F-461C-861F-85E6100E7803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8C16CA6-78CC-482B-B2E3-E2FE7687FF22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33250C-BA10-4121-AF30-F82F162C6D7E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2D59BB2-DE53-439B-99EC-82AAEDD01EA7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32" name="그림 개체 틀 2">
            <a:extLst>
              <a:ext uri="{FF2B5EF4-FFF2-40B4-BE49-F238E27FC236}">
                <a16:creationId xmlns:a16="http://schemas.microsoft.com/office/drawing/2014/main" id="{0DB6E3C2-C40C-4102-BF69-47AA9B9BAD7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0237" y="1620356"/>
            <a:ext cx="3747829" cy="21844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3" name="그림 개체 틀 2">
            <a:extLst>
              <a:ext uri="{FF2B5EF4-FFF2-40B4-BE49-F238E27FC236}">
                <a16:creationId xmlns:a16="http://schemas.microsoft.com/office/drawing/2014/main" id="{677CFC62-2B4A-456E-BE05-1E1E77FC63B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8339" y="2225936"/>
            <a:ext cx="2513477" cy="14976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4" name="그림 개체 틀 2">
            <a:extLst>
              <a:ext uri="{FF2B5EF4-FFF2-40B4-BE49-F238E27FC236}">
                <a16:creationId xmlns:a16="http://schemas.microsoft.com/office/drawing/2014/main" id="{B8AF8CA0-D485-461D-B32B-288B7416459C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8868450" y="2225936"/>
            <a:ext cx="2513477" cy="14976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C92F677F-2353-4295-A595-533F1F0904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0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5B0FBAA-C8B0-4DB6-BFD4-9779F94E5944}"/>
              </a:ext>
            </a:extLst>
          </p:cNvPr>
          <p:cNvGrpSpPr/>
          <p:nvPr userDrawn="1"/>
        </p:nvGrpSpPr>
        <p:grpSpPr>
          <a:xfrm rot="5400000">
            <a:off x="5981672" y="5720330"/>
            <a:ext cx="228658" cy="1691575"/>
            <a:chOff x="7316420" y="1861156"/>
            <a:chExt cx="689857" cy="5103452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8290DD0-F2B3-4172-8DFA-3BA8A5F6400F}"/>
                </a:ext>
              </a:extLst>
            </p:cNvPr>
            <p:cNvSpPr/>
            <p:nvPr/>
          </p:nvSpPr>
          <p:spPr>
            <a:xfrm>
              <a:off x="7316420" y="1861156"/>
              <a:ext cx="689857" cy="689857"/>
            </a:xfrm>
            <a:prstGeom prst="ellipse">
              <a:avLst/>
            </a:prstGeom>
            <a:solidFill>
              <a:schemeClr val="accent5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D53E9A3-E57B-4204-BF9B-4AE6E66ADDF8}"/>
                </a:ext>
              </a:extLst>
            </p:cNvPr>
            <p:cNvSpPr/>
            <p:nvPr/>
          </p:nvSpPr>
          <p:spPr>
            <a:xfrm>
              <a:off x="7316420" y="2743875"/>
              <a:ext cx="689857" cy="689857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4F5CA35-04A5-473F-998F-C7756015249C}"/>
                </a:ext>
              </a:extLst>
            </p:cNvPr>
            <p:cNvSpPr/>
            <p:nvPr/>
          </p:nvSpPr>
          <p:spPr>
            <a:xfrm>
              <a:off x="7316420" y="3626594"/>
              <a:ext cx="689857" cy="689857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934F24F-7B1B-4044-AFBE-2466FBD7B2C7}"/>
                </a:ext>
              </a:extLst>
            </p:cNvPr>
            <p:cNvSpPr/>
            <p:nvPr/>
          </p:nvSpPr>
          <p:spPr>
            <a:xfrm>
              <a:off x="7316420" y="4509313"/>
              <a:ext cx="689857" cy="689857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EC92AEB-CA32-4F13-976C-FE745F858304}"/>
                </a:ext>
              </a:extLst>
            </p:cNvPr>
            <p:cNvSpPr/>
            <p:nvPr/>
          </p:nvSpPr>
          <p:spPr>
            <a:xfrm>
              <a:off x="7316420" y="5392032"/>
              <a:ext cx="689857" cy="689857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8872E85-CFD3-4815-85A8-0CCEC4689539}"/>
                </a:ext>
              </a:extLst>
            </p:cNvPr>
            <p:cNvSpPr/>
            <p:nvPr/>
          </p:nvSpPr>
          <p:spPr>
            <a:xfrm>
              <a:off x="7316420" y="6274751"/>
              <a:ext cx="689857" cy="689857"/>
            </a:xfrm>
            <a:prstGeom prst="ellipse">
              <a:avLst/>
            </a:prstGeom>
            <a:solidFill>
              <a:schemeClr val="accent6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60958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3BA6D116-08C4-4B82-9CED-6CAA135A4C41}"/>
              </a:ext>
            </a:extLst>
          </p:cNvPr>
          <p:cNvSpPr/>
          <p:nvPr userDrawn="1"/>
        </p:nvSpPr>
        <p:spPr>
          <a:xfrm>
            <a:off x="647700" y="619126"/>
            <a:ext cx="10906125" cy="561975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94D1C30F-C049-4A2E-AA78-FB452C660A0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133600" y="0"/>
            <a:ext cx="3960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1527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75D3304-F06B-4905-8034-326782C7E4EA}"/>
              </a:ext>
            </a:extLst>
          </p:cNvPr>
          <p:cNvGrpSpPr/>
          <p:nvPr userDrawn="1"/>
        </p:nvGrpSpPr>
        <p:grpSpPr>
          <a:xfrm>
            <a:off x="2924902" y="1599606"/>
            <a:ext cx="6342197" cy="3484608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7F8A63B-D184-4CD5-8DBC-971A155CA923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0B5DC62-199C-4D62-8C73-F7A0D4D68F6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2E1BB28-E75E-43C6-A518-41157449D91C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E3A7629-E620-4EE4-9D18-57F801E2DA6D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2E17E0E-FDBA-4A1F-B35B-4A34A311CB8A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78CB813-0DBC-4674-9CCC-578B191804B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EA461F5A-82E3-44FD-8776-84AECCFDBA9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6A7A05AF-5E39-45CA-B25D-95424BDF8CE4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EA28B16-E0A2-4B85-8806-216B2E39224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D0038EED-C7DA-48EE-AAD1-4DA9DEB7562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D62659C9-8BB8-41FC-9D6E-ED553BB90C46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0CCA88F-3BEA-464E-A4B9-A2B716420923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64B25DB6-835E-4C42-B6ED-3C69DB29AD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76997" y="1772576"/>
            <a:ext cx="4679027" cy="28461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94E4B220-F13F-4399-A985-9091E84BCE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0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5CEEFBF-292E-495F-BB21-82A3E7605A30}"/>
              </a:ext>
            </a:extLst>
          </p:cNvPr>
          <p:cNvGrpSpPr/>
          <p:nvPr userDrawn="1"/>
        </p:nvGrpSpPr>
        <p:grpSpPr>
          <a:xfrm rot="5400000">
            <a:off x="5981672" y="5720330"/>
            <a:ext cx="228658" cy="1691575"/>
            <a:chOff x="7316420" y="1861156"/>
            <a:chExt cx="689857" cy="5103452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0120445-9D2E-4C38-8C0F-33C6328651CD}"/>
                </a:ext>
              </a:extLst>
            </p:cNvPr>
            <p:cNvSpPr/>
            <p:nvPr/>
          </p:nvSpPr>
          <p:spPr>
            <a:xfrm>
              <a:off x="7316420" y="1861156"/>
              <a:ext cx="689857" cy="689857"/>
            </a:xfrm>
            <a:prstGeom prst="ellipse">
              <a:avLst/>
            </a:prstGeom>
            <a:solidFill>
              <a:schemeClr val="accent5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B27002C-0EA3-441D-8EE5-2A664BC84F29}"/>
                </a:ext>
              </a:extLst>
            </p:cNvPr>
            <p:cNvSpPr/>
            <p:nvPr/>
          </p:nvSpPr>
          <p:spPr>
            <a:xfrm>
              <a:off x="7316420" y="2743875"/>
              <a:ext cx="689857" cy="689857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6D07AB3-E8A0-491A-8859-5F26088CA6BC}"/>
                </a:ext>
              </a:extLst>
            </p:cNvPr>
            <p:cNvSpPr/>
            <p:nvPr/>
          </p:nvSpPr>
          <p:spPr>
            <a:xfrm>
              <a:off x="7316420" y="3626594"/>
              <a:ext cx="689857" cy="689857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446FD9E-F308-440E-B090-CBC9FC7EE219}"/>
                </a:ext>
              </a:extLst>
            </p:cNvPr>
            <p:cNvSpPr/>
            <p:nvPr/>
          </p:nvSpPr>
          <p:spPr>
            <a:xfrm>
              <a:off x="7316420" y="4509313"/>
              <a:ext cx="689857" cy="689857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6C1D924-6DAE-4F41-9584-1AA770C6A40F}"/>
                </a:ext>
              </a:extLst>
            </p:cNvPr>
            <p:cNvSpPr/>
            <p:nvPr/>
          </p:nvSpPr>
          <p:spPr>
            <a:xfrm>
              <a:off x="7316420" y="5392032"/>
              <a:ext cx="689857" cy="689857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A545195-1C5A-4D1D-9E72-47CD0C01F8B9}"/>
                </a:ext>
              </a:extLst>
            </p:cNvPr>
            <p:cNvSpPr/>
            <p:nvPr/>
          </p:nvSpPr>
          <p:spPr>
            <a:xfrm>
              <a:off x="7316420" y="6274751"/>
              <a:ext cx="689857" cy="689857"/>
            </a:xfrm>
            <a:prstGeom prst="ellipse">
              <a:avLst/>
            </a:prstGeom>
            <a:solidFill>
              <a:schemeClr val="accent6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97843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248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702567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2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6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You can Resize without losing quality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5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Line Color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www.allppt.com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5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FREE </a:t>
            </a:r>
          </a:p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653443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4"/>
          <p:cNvSpPr>
            <a:spLocks noGrp="1"/>
          </p:cNvSpPr>
          <p:nvPr>
            <p:ph type="pic" sz="quarter" idx="10"/>
          </p:nvPr>
        </p:nvSpPr>
        <p:spPr>
          <a:xfrm>
            <a:off x="5410542" y="0"/>
            <a:ext cx="6781459" cy="6858000"/>
          </a:xfrm>
          <a:custGeom>
            <a:avLst/>
            <a:gdLst>
              <a:gd name="connsiteX0" fmla="*/ 6781458 w 6781458"/>
              <a:gd name="connsiteY0" fmla="*/ 3568249 h 6858000"/>
              <a:gd name="connsiteX1" fmla="*/ 6781458 w 6781458"/>
              <a:gd name="connsiteY1" fmla="*/ 6858000 h 6858000"/>
              <a:gd name="connsiteX2" fmla="*/ 4882120 w 6781458"/>
              <a:gd name="connsiteY2" fmla="*/ 6858000 h 6858000"/>
              <a:gd name="connsiteX3" fmla="*/ 6406867 w 6781458"/>
              <a:gd name="connsiteY3" fmla="*/ 0 h 6858000"/>
              <a:gd name="connsiteX4" fmla="*/ 6781458 w 6781458"/>
              <a:gd name="connsiteY4" fmla="*/ 0 h 6858000"/>
              <a:gd name="connsiteX5" fmla="*/ 6781458 w 6781458"/>
              <a:gd name="connsiteY5" fmla="*/ 3217063 h 6858000"/>
              <a:gd name="connsiteX6" fmla="*/ 4679362 w 6781458"/>
              <a:gd name="connsiteY6" fmla="*/ 6858000 h 6858000"/>
              <a:gd name="connsiteX7" fmla="*/ 2447401 w 6781458"/>
              <a:gd name="connsiteY7" fmla="*/ 6858000 h 6858000"/>
              <a:gd name="connsiteX8" fmla="*/ 3959466 w 6781458"/>
              <a:gd name="connsiteY8" fmla="*/ 0 h 6858000"/>
              <a:gd name="connsiteX9" fmla="*/ 6191429 w 6781458"/>
              <a:gd name="connsiteY9" fmla="*/ 0 h 6858000"/>
              <a:gd name="connsiteX10" fmla="*/ 2231962 w 6781458"/>
              <a:gd name="connsiteY10" fmla="*/ 6858000 h 6858000"/>
              <a:gd name="connsiteX11" fmla="*/ 0 w 6781458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81458" h="6858000">
                <a:moveTo>
                  <a:pt x="6781458" y="3568249"/>
                </a:moveTo>
                <a:lnTo>
                  <a:pt x="6781458" y="6858000"/>
                </a:lnTo>
                <a:lnTo>
                  <a:pt x="4882120" y="6858000"/>
                </a:lnTo>
                <a:close/>
                <a:moveTo>
                  <a:pt x="6406867" y="0"/>
                </a:moveTo>
                <a:lnTo>
                  <a:pt x="6781458" y="0"/>
                </a:lnTo>
                <a:lnTo>
                  <a:pt x="6781458" y="3217063"/>
                </a:lnTo>
                <a:lnTo>
                  <a:pt x="4679362" y="6858000"/>
                </a:lnTo>
                <a:lnTo>
                  <a:pt x="2447401" y="6858000"/>
                </a:lnTo>
                <a:close/>
                <a:moveTo>
                  <a:pt x="3959466" y="0"/>
                </a:moveTo>
                <a:lnTo>
                  <a:pt x="6191429" y="0"/>
                </a:lnTo>
                <a:lnTo>
                  <a:pt x="223196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110247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AE6C28-A080-4420-92C4-3AC673E4DAE1}"/>
              </a:ext>
            </a:extLst>
          </p:cNvPr>
          <p:cNvSpPr/>
          <p:nvPr userDrawn="1"/>
        </p:nvSpPr>
        <p:spPr>
          <a:xfrm>
            <a:off x="0" y="2253344"/>
            <a:ext cx="12192000" cy="235131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DA6378AF-10CF-415A-9A2B-A4DF0CDD2A8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8572" y="1580606"/>
            <a:ext cx="9945150" cy="3696788"/>
          </a:xfrm>
          <a:custGeom>
            <a:avLst/>
            <a:gdLst>
              <a:gd name="connsiteX0" fmla="*/ 8797786 w 9945150"/>
              <a:gd name="connsiteY0" fmla="*/ 343988 h 3696788"/>
              <a:gd name="connsiteX1" fmla="*/ 9945150 w 9945150"/>
              <a:gd name="connsiteY1" fmla="*/ 343988 h 3696788"/>
              <a:gd name="connsiteX2" fmla="*/ 8854411 w 9945150"/>
              <a:gd name="connsiteY2" fmla="*/ 3696788 h 3696788"/>
              <a:gd name="connsiteX3" fmla="*/ 7707047 w 9945150"/>
              <a:gd name="connsiteY3" fmla="*/ 3696788 h 3696788"/>
              <a:gd name="connsiteX4" fmla="*/ 6228770 w 9945150"/>
              <a:gd name="connsiteY4" fmla="*/ 343988 h 3696788"/>
              <a:gd name="connsiteX5" fmla="*/ 7376134 w 9945150"/>
              <a:gd name="connsiteY5" fmla="*/ 343988 h 3696788"/>
              <a:gd name="connsiteX6" fmla="*/ 6285395 w 9945150"/>
              <a:gd name="connsiteY6" fmla="*/ 3696788 h 3696788"/>
              <a:gd name="connsiteX7" fmla="*/ 5138031 w 9945150"/>
              <a:gd name="connsiteY7" fmla="*/ 3696788 h 3696788"/>
              <a:gd name="connsiteX8" fmla="*/ 3659754 w 9945150"/>
              <a:gd name="connsiteY8" fmla="*/ 343988 h 3696788"/>
              <a:gd name="connsiteX9" fmla="*/ 4807118 w 9945150"/>
              <a:gd name="connsiteY9" fmla="*/ 343988 h 3696788"/>
              <a:gd name="connsiteX10" fmla="*/ 3716379 w 9945150"/>
              <a:gd name="connsiteY10" fmla="*/ 3696788 h 3696788"/>
              <a:gd name="connsiteX11" fmla="*/ 2569016 w 9945150"/>
              <a:gd name="connsiteY11" fmla="*/ 3696788 h 3696788"/>
              <a:gd name="connsiteX12" fmla="*/ 1090739 w 9945150"/>
              <a:gd name="connsiteY12" fmla="*/ 343988 h 3696788"/>
              <a:gd name="connsiteX13" fmla="*/ 2238103 w 9945150"/>
              <a:gd name="connsiteY13" fmla="*/ 343988 h 3696788"/>
              <a:gd name="connsiteX14" fmla="*/ 1147364 w 9945150"/>
              <a:gd name="connsiteY14" fmla="*/ 3696788 h 3696788"/>
              <a:gd name="connsiteX15" fmla="*/ 0 w 9945150"/>
              <a:gd name="connsiteY15" fmla="*/ 3696788 h 3696788"/>
              <a:gd name="connsiteX16" fmla="*/ 7635204 w 9945150"/>
              <a:gd name="connsiteY16" fmla="*/ 0 h 3696788"/>
              <a:gd name="connsiteX17" fmla="*/ 8782568 w 9945150"/>
              <a:gd name="connsiteY17" fmla="*/ 0 h 3696788"/>
              <a:gd name="connsiteX18" fmla="*/ 7691829 w 9945150"/>
              <a:gd name="connsiteY18" fmla="*/ 3352800 h 3696788"/>
              <a:gd name="connsiteX19" fmla="*/ 6544465 w 9945150"/>
              <a:gd name="connsiteY19" fmla="*/ 3352800 h 3696788"/>
              <a:gd name="connsiteX20" fmla="*/ 5066188 w 9945150"/>
              <a:gd name="connsiteY20" fmla="*/ 0 h 3696788"/>
              <a:gd name="connsiteX21" fmla="*/ 6213552 w 9945150"/>
              <a:gd name="connsiteY21" fmla="*/ 0 h 3696788"/>
              <a:gd name="connsiteX22" fmla="*/ 5122813 w 9945150"/>
              <a:gd name="connsiteY22" fmla="*/ 3352800 h 3696788"/>
              <a:gd name="connsiteX23" fmla="*/ 3975449 w 9945150"/>
              <a:gd name="connsiteY23" fmla="*/ 3352800 h 3696788"/>
              <a:gd name="connsiteX24" fmla="*/ 2497173 w 9945150"/>
              <a:gd name="connsiteY24" fmla="*/ 0 h 3696788"/>
              <a:gd name="connsiteX25" fmla="*/ 3644536 w 9945150"/>
              <a:gd name="connsiteY25" fmla="*/ 0 h 3696788"/>
              <a:gd name="connsiteX26" fmla="*/ 2553798 w 9945150"/>
              <a:gd name="connsiteY26" fmla="*/ 3352800 h 3696788"/>
              <a:gd name="connsiteX27" fmla="*/ 1406434 w 9945150"/>
              <a:gd name="connsiteY27" fmla="*/ 3352800 h 3696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945150" h="3696788">
                <a:moveTo>
                  <a:pt x="8797786" y="343988"/>
                </a:moveTo>
                <a:lnTo>
                  <a:pt x="9945150" y="343988"/>
                </a:lnTo>
                <a:lnTo>
                  <a:pt x="8854411" y="3696788"/>
                </a:lnTo>
                <a:lnTo>
                  <a:pt x="7707047" y="3696788"/>
                </a:lnTo>
                <a:close/>
                <a:moveTo>
                  <a:pt x="6228770" y="343988"/>
                </a:moveTo>
                <a:lnTo>
                  <a:pt x="7376134" y="343988"/>
                </a:lnTo>
                <a:lnTo>
                  <a:pt x="6285395" y="3696788"/>
                </a:lnTo>
                <a:lnTo>
                  <a:pt x="5138031" y="3696788"/>
                </a:lnTo>
                <a:close/>
                <a:moveTo>
                  <a:pt x="3659754" y="343988"/>
                </a:moveTo>
                <a:lnTo>
                  <a:pt x="4807118" y="343988"/>
                </a:lnTo>
                <a:lnTo>
                  <a:pt x="3716379" y="3696788"/>
                </a:lnTo>
                <a:lnTo>
                  <a:pt x="2569016" y="3696788"/>
                </a:lnTo>
                <a:close/>
                <a:moveTo>
                  <a:pt x="1090739" y="343988"/>
                </a:moveTo>
                <a:lnTo>
                  <a:pt x="2238103" y="343988"/>
                </a:lnTo>
                <a:lnTo>
                  <a:pt x="1147364" y="3696788"/>
                </a:lnTo>
                <a:lnTo>
                  <a:pt x="0" y="3696788"/>
                </a:lnTo>
                <a:close/>
                <a:moveTo>
                  <a:pt x="7635204" y="0"/>
                </a:moveTo>
                <a:lnTo>
                  <a:pt x="8782568" y="0"/>
                </a:lnTo>
                <a:lnTo>
                  <a:pt x="7691829" y="3352800"/>
                </a:lnTo>
                <a:lnTo>
                  <a:pt x="6544465" y="3352800"/>
                </a:lnTo>
                <a:close/>
                <a:moveTo>
                  <a:pt x="5066188" y="0"/>
                </a:moveTo>
                <a:lnTo>
                  <a:pt x="6213552" y="0"/>
                </a:lnTo>
                <a:lnTo>
                  <a:pt x="5122813" y="3352800"/>
                </a:lnTo>
                <a:lnTo>
                  <a:pt x="3975449" y="3352800"/>
                </a:lnTo>
                <a:close/>
                <a:moveTo>
                  <a:pt x="2497173" y="0"/>
                </a:moveTo>
                <a:lnTo>
                  <a:pt x="3644536" y="0"/>
                </a:lnTo>
                <a:lnTo>
                  <a:pt x="2553798" y="3352800"/>
                </a:lnTo>
                <a:lnTo>
                  <a:pt x="1406434" y="3352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60092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 slide layout">
    <p:bg>
      <p:bgPr>
        <a:solidFill>
          <a:srgbClr val="0100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686550" cy="6858000"/>
          </a:xfrm>
          <a:custGeom>
            <a:avLst/>
            <a:gdLst>
              <a:gd name="connsiteX0" fmla="*/ 0 w 6686550"/>
              <a:gd name="connsiteY0" fmla="*/ 0 h 6858000"/>
              <a:gd name="connsiteX1" fmla="*/ 6686550 w 6686550"/>
              <a:gd name="connsiteY1" fmla="*/ 0 h 6858000"/>
              <a:gd name="connsiteX2" fmla="*/ 6686550 w 6686550"/>
              <a:gd name="connsiteY2" fmla="*/ 6858000 h 6858000"/>
              <a:gd name="connsiteX3" fmla="*/ 0 w 6686550"/>
              <a:gd name="connsiteY3" fmla="*/ 6858000 h 6858000"/>
              <a:gd name="connsiteX4" fmla="*/ 0 w 6686550"/>
              <a:gd name="connsiteY4" fmla="*/ 0 h 6858000"/>
              <a:gd name="connsiteX0" fmla="*/ 0 w 6686550"/>
              <a:gd name="connsiteY0" fmla="*/ 0 h 6867525"/>
              <a:gd name="connsiteX1" fmla="*/ 6686550 w 6686550"/>
              <a:gd name="connsiteY1" fmla="*/ 0 h 6867525"/>
              <a:gd name="connsiteX2" fmla="*/ 4505325 w 6686550"/>
              <a:gd name="connsiteY2" fmla="*/ 6867525 h 6867525"/>
              <a:gd name="connsiteX3" fmla="*/ 0 w 6686550"/>
              <a:gd name="connsiteY3" fmla="*/ 6858000 h 6867525"/>
              <a:gd name="connsiteX4" fmla="*/ 0 w 6686550"/>
              <a:gd name="connsiteY4" fmla="*/ 0 h 6867525"/>
              <a:gd name="connsiteX0" fmla="*/ 0 w 6686550"/>
              <a:gd name="connsiteY0" fmla="*/ 0 h 6858000"/>
              <a:gd name="connsiteX1" fmla="*/ 6686550 w 6686550"/>
              <a:gd name="connsiteY1" fmla="*/ 0 h 6858000"/>
              <a:gd name="connsiteX2" fmla="*/ 4486275 w 6686550"/>
              <a:gd name="connsiteY2" fmla="*/ 6848475 h 6858000"/>
              <a:gd name="connsiteX3" fmla="*/ 0 w 6686550"/>
              <a:gd name="connsiteY3" fmla="*/ 6858000 h 6858000"/>
              <a:gd name="connsiteX4" fmla="*/ 0 w 668655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86550" h="6858000">
                <a:moveTo>
                  <a:pt x="0" y="0"/>
                </a:moveTo>
                <a:lnTo>
                  <a:pt x="6686550" y="0"/>
                </a:lnTo>
                <a:lnTo>
                  <a:pt x="4486275" y="6848475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46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46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8829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bg>
      <p:bgPr>
        <a:solidFill>
          <a:srgbClr val="0100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F5F9F48-A0D7-42AF-B746-871E3E140EE9}"/>
              </a:ext>
            </a:extLst>
          </p:cNvPr>
          <p:cNvSpPr/>
          <p:nvPr userDrawn="1"/>
        </p:nvSpPr>
        <p:spPr>
          <a:xfrm>
            <a:off x="4457700" y="0"/>
            <a:ext cx="7734300" cy="6858000"/>
          </a:xfrm>
          <a:custGeom>
            <a:avLst/>
            <a:gdLst>
              <a:gd name="connsiteX0" fmla="*/ 3160975 w 7734300"/>
              <a:gd name="connsiteY0" fmla="*/ 0 h 6858000"/>
              <a:gd name="connsiteX1" fmla="*/ 3167701 w 7734300"/>
              <a:gd name="connsiteY1" fmla="*/ 0 h 6858000"/>
              <a:gd name="connsiteX2" fmla="*/ 7734300 w 7734300"/>
              <a:gd name="connsiteY2" fmla="*/ 0 h 6858000"/>
              <a:gd name="connsiteX3" fmla="*/ 7734300 w 7734300"/>
              <a:gd name="connsiteY3" fmla="*/ 6858000 h 6858000"/>
              <a:gd name="connsiteX4" fmla="*/ 3167701 w 7734300"/>
              <a:gd name="connsiteY4" fmla="*/ 6858000 h 6858000"/>
              <a:gd name="connsiteX5" fmla="*/ 3160975 w 7734300"/>
              <a:gd name="connsiteY5" fmla="*/ 6858000 h 6858000"/>
              <a:gd name="connsiteX6" fmla="*/ 3160975 w 7734300"/>
              <a:gd name="connsiteY6" fmla="*/ 6850774 h 6858000"/>
              <a:gd name="connsiteX7" fmla="*/ 0 w 7734300"/>
              <a:gd name="connsiteY7" fmla="*/ 3454443 h 6858000"/>
              <a:gd name="connsiteX8" fmla="*/ 3160975 w 7734300"/>
              <a:gd name="connsiteY8" fmla="*/ 73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34300" h="6858000">
                <a:moveTo>
                  <a:pt x="3160975" y="0"/>
                </a:moveTo>
                <a:lnTo>
                  <a:pt x="3167701" y="0"/>
                </a:lnTo>
                <a:lnTo>
                  <a:pt x="7734300" y="0"/>
                </a:lnTo>
                <a:lnTo>
                  <a:pt x="7734300" y="6858000"/>
                </a:lnTo>
                <a:lnTo>
                  <a:pt x="3167701" y="6858000"/>
                </a:lnTo>
                <a:lnTo>
                  <a:pt x="3160975" y="6858000"/>
                </a:lnTo>
                <a:lnTo>
                  <a:pt x="3160975" y="6850774"/>
                </a:lnTo>
                <a:lnTo>
                  <a:pt x="0" y="3454443"/>
                </a:lnTo>
                <a:lnTo>
                  <a:pt x="3160975" y="733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CF90682-C775-4F81-8230-DD7BF250795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7734300" cy="6858000"/>
          </a:xfrm>
          <a:custGeom>
            <a:avLst/>
            <a:gdLst>
              <a:gd name="connsiteX0" fmla="*/ 0 w 7302500"/>
              <a:gd name="connsiteY0" fmla="*/ 0 h 6858000"/>
              <a:gd name="connsiteX1" fmla="*/ 4311650 w 7302500"/>
              <a:gd name="connsiteY1" fmla="*/ 0 h 6858000"/>
              <a:gd name="connsiteX2" fmla="*/ 4318000 w 7302500"/>
              <a:gd name="connsiteY2" fmla="*/ 0 h 6858000"/>
              <a:gd name="connsiteX3" fmla="*/ 4318000 w 7302500"/>
              <a:gd name="connsiteY3" fmla="*/ 7226 h 6858000"/>
              <a:gd name="connsiteX4" fmla="*/ 7302500 w 7302500"/>
              <a:gd name="connsiteY4" fmla="*/ 3403557 h 6858000"/>
              <a:gd name="connsiteX5" fmla="*/ 4318000 w 7302500"/>
              <a:gd name="connsiteY5" fmla="*/ 6850666 h 6858000"/>
              <a:gd name="connsiteX6" fmla="*/ 4318000 w 7302500"/>
              <a:gd name="connsiteY6" fmla="*/ 6858000 h 6858000"/>
              <a:gd name="connsiteX7" fmla="*/ 4311650 w 7302500"/>
              <a:gd name="connsiteY7" fmla="*/ 6858000 h 6858000"/>
              <a:gd name="connsiteX8" fmla="*/ 0 w 730250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2500" h="6858000">
                <a:moveTo>
                  <a:pt x="0" y="0"/>
                </a:moveTo>
                <a:lnTo>
                  <a:pt x="4311650" y="0"/>
                </a:lnTo>
                <a:lnTo>
                  <a:pt x="4318000" y="0"/>
                </a:lnTo>
                <a:lnTo>
                  <a:pt x="4318000" y="7226"/>
                </a:lnTo>
                <a:lnTo>
                  <a:pt x="7302500" y="3403557"/>
                </a:lnTo>
                <a:lnTo>
                  <a:pt x="4318000" y="6850666"/>
                </a:lnTo>
                <a:lnTo>
                  <a:pt x="4318000" y="6858000"/>
                </a:lnTo>
                <a:lnTo>
                  <a:pt x="43116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46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46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835481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1891F-5C4B-ECAD-4F17-2CA6F7213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76A31-9DB9-7904-1CF3-A90AD0993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C5D052-CD28-8C10-63D1-8C7ABE33A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D2257C-02A2-B4E6-0974-1223394B6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2CBF5E-D837-0634-F207-4FE4B6191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20046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1B0C0-DE6B-6182-5600-B88603994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5680CE-0476-0A37-C777-47EAE2A1E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82CAA2-0550-BE62-9FF8-2459D1FD9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4CD9A9-4859-E7A3-A3E9-73D6EA4EC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70AA1-B511-7C7A-3CB0-E379F3D8E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71517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7ACB0-41AA-EC82-C68D-97F948CDC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ADA9F-723E-30D5-F0FF-CA7E1A1411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D87CCE-741D-7D3C-131F-067C8B1B99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FCE284-66FB-D05D-15C4-BCDBDE423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B487DF-B1AD-F557-499F-6536E5661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BAAA83-8232-DA73-620C-C597369A8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94729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C21A-EC71-BB70-C5FB-2DB4DE8DC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FB7A96-5E3D-4C55-17FD-1CE966D53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86FE81-4537-A51B-01AC-1C4F753E16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254EEE-A7E7-F966-70E1-FA8EBF254C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880D72-8626-BE5E-D5AD-D18EE4B33E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D1E390-D5D2-B23C-D4AD-5350EA5EC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5FDB14-9C13-A784-1596-B4F1B3C1B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184B31-8A07-7FCB-B214-76B90CF26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83361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78A9-BCFD-C330-5954-1E5D5B595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E658F0-E26D-439B-5A03-2A00A2583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CADA52-9695-8985-5695-FDEB2D040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1F074C-CBBF-C5B4-F005-FEFE489A3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78773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C92459-EE23-D988-2A39-709447ECF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52CFFC-8F74-B308-D07D-CB6ED85F7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3DBB56-3172-D5FB-C5B3-F8C7E7BAC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72674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2F9FB-DB10-E9F7-67BD-F8FD420E6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4199D-6BE4-4C22-E01B-F7D6D8FEA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B6C4F5-42F3-78AC-7874-A72570982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415AF4-7D9B-0384-F127-932B36593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969DB3-109D-736E-BCDE-1E9D30511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8B79CB-2D8F-A881-C6C3-84C18C32A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89619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A9C4C-2947-6913-F1DF-865E826B1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9B72A6-D03F-4BFA-BF8F-0A7262BED9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BD8AE-5891-5B52-5DB4-99275AC95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D02B04-4CC5-EB12-86AC-DFF08C24B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5D0874-A04B-4F04-1F11-27BC6EDE2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2F5996-F797-BF94-1D1E-2041E38C7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83955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sv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9.jp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1DED4D-8837-951D-7DC2-F4CAFB6DC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745C06-5F8D-4183-9977-648EA56E0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5D6A7-FC95-7EA0-F291-C85097CCF9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18500-BBC3-5136-744A-B062D4D8C3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01882-E9BE-3318-8F42-6F7C09E571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4102ED3A-2A06-9FAD-CAA4-C2EF0AA220C2}"/>
              </a:ext>
            </a:extLst>
          </p:cNvPr>
          <p:cNvSpPr/>
          <p:nvPr userDrawn="1"/>
        </p:nvSpPr>
        <p:spPr>
          <a:xfrm rot="16200000" flipH="1">
            <a:off x="361110" y="-379678"/>
            <a:ext cx="2890303" cy="3614980"/>
          </a:xfrm>
          <a:custGeom>
            <a:avLst/>
            <a:gdLst/>
            <a:ahLst/>
            <a:cxnLst/>
            <a:rect l="l" t="t" r="r" b="b"/>
            <a:pathLst>
              <a:path w="9933114" h="5959869">
                <a:moveTo>
                  <a:pt x="9933115" y="0"/>
                </a:moveTo>
                <a:lnTo>
                  <a:pt x="0" y="0"/>
                </a:lnTo>
                <a:lnTo>
                  <a:pt x="0" y="5959868"/>
                </a:lnTo>
                <a:lnTo>
                  <a:pt x="9933115" y="5959868"/>
                </a:lnTo>
                <a:lnTo>
                  <a:pt x="9933115" y="0"/>
                </a:lnTo>
                <a:close/>
              </a:path>
            </a:pathLst>
          </a:custGeom>
          <a:blipFill>
            <a:blip r:embed="rId13">
              <a:alphaModFix amt="28000"/>
            </a:blip>
            <a:stretch>
              <a:fillRect l="-120874" t="-645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41B7CBC3-8A7A-D432-BE3C-8EBBF4A0D159}"/>
              </a:ext>
            </a:extLst>
          </p:cNvPr>
          <p:cNvSpPr/>
          <p:nvPr userDrawn="1"/>
        </p:nvSpPr>
        <p:spPr>
          <a:xfrm flipH="1" flipV="1">
            <a:off x="-21272" y="-52263"/>
            <a:ext cx="3687418" cy="2966379"/>
          </a:xfrm>
          <a:custGeom>
            <a:avLst/>
            <a:gdLst/>
            <a:ahLst/>
            <a:cxnLst/>
            <a:rect l="l" t="t" r="r" b="b"/>
            <a:pathLst>
              <a:path w="4125390" h="4245685">
                <a:moveTo>
                  <a:pt x="4125390" y="4245685"/>
                </a:moveTo>
                <a:lnTo>
                  <a:pt x="0" y="4245685"/>
                </a:lnTo>
                <a:lnTo>
                  <a:pt x="0" y="0"/>
                </a:lnTo>
                <a:lnTo>
                  <a:pt x="4125390" y="0"/>
                </a:lnTo>
                <a:lnTo>
                  <a:pt x="4125390" y="4245685"/>
                </a:lnTo>
                <a:close/>
              </a:path>
            </a:pathLst>
          </a:custGeom>
          <a:blipFill>
            <a:blip r:embed="rId14">
              <a:alphaModFix amt="5000"/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483DF7D-24FD-7803-6795-D967DE77A974}"/>
              </a:ext>
            </a:extLst>
          </p:cNvPr>
          <p:cNvSpPr/>
          <p:nvPr userDrawn="1"/>
        </p:nvSpPr>
        <p:spPr>
          <a:xfrm>
            <a:off x="142070" y="136525"/>
            <a:ext cx="3550273" cy="741301"/>
          </a:xfrm>
          <a:custGeom>
            <a:avLst/>
            <a:gdLst/>
            <a:ahLst/>
            <a:cxnLst/>
            <a:rect l="l" t="t" r="r" b="b"/>
            <a:pathLst>
              <a:path w="5032280" h="1054436">
                <a:moveTo>
                  <a:pt x="0" y="0"/>
                </a:moveTo>
                <a:lnTo>
                  <a:pt x="5032279" y="0"/>
                </a:lnTo>
                <a:lnTo>
                  <a:pt x="5032279" y="1054436"/>
                </a:lnTo>
                <a:lnTo>
                  <a:pt x="0" y="105443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EDC7079B-6373-C457-1843-D57FDD2FB588}"/>
              </a:ext>
            </a:extLst>
          </p:cNvPr>
          <p:cNvSpPr/>
          <p:nvPr userDrawn="1"/>
        </p:nvSpPr>
        <p:spPr>
          <a:xfrm>
            <a:off x="10917312" y="34811"/>
            <a:ext cx="1243567" cy="943458"/>
          </a:xfrm>
          <a:custGeom>
            <a:avLst/>
            <a:gdLst/>
            <a:ahLst/>
            <a:cxnLst/>
            <a:rect l="l" t="t" r="r" b="b"/>
            <a:pathLst>
              <a:path w="2097891" h="1332914">
                <a:moveTo>
                  <a:pt x="0" y="0"/>
                </a:moveTo>
                <a:lnTo>
                  <a:pt x="2097891" y="0"/>
                </a:lnTo>
                <a:lnTo>
                  <a:pt x="2097891" y="1332915"/>
                </a:lnTo>
                <a:lnTo>
                  <a:pt x="0" y="133291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4">
            <a:extLst>
              <a:ext uri="{FF2B5EF4-FFF2-40B4-BE49-F238E27FC236}">
                <a16:creationId xmlns:a16="http://schemas.microsoft.com/office/drawing/2014/main" id="{142EF121-A23D-1029-940F-B606D15D04DE}"/>
              </a:ext>
            </a:extLst>
          </p:cNvPr>
          <p:cNvSpPr/>
          <p:nvPr userDrawn="1"/>
        </p:nvSpPr>
        <p:spPr>
          <a:xfrm rot="10800000" flipH="1">
            <a:off x="-1229" y="3350256"/>
            <a:ext cx="4125391" cy="3523846"/>
          </a:xfrm>
          <a:custGeom>
            <a:avLst/>
            <a:gdLst/>
            <a:ahLst/>
            <a:cxnLst/>
            <a:rect l="l" t="t" r="r" b="b"/>
            <a:pathLst>
              <a:path w="6162627" h="4383168">
                <a:moveTo>
                  <a:pt x="6162627" y="0"/>
                </a:moveTo>
                <a:lnTo>
                  <a:pt x="0" y="0"/>
                </a:lnTo>
                <a:lnTo>
                  <a:pt x="0" y="4383168"/>
                </a:lnTo>
                <a:lnTo>
                  <a:pt x="6162627" y="4383168"/>
                </a:lnTo>
                <a:lnTo>
                  <a:pt x="6162627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175FD182-3CAD-52E8-2647-58C7C437BB38}"/>
              </a:ext>
            </a:extLst>
          </p:cNvPr>
          <p:cNvSpPr/>
          <p:nvPr userDrawn="1"/>
        </p:nvSpPr>
        <p:spPr>
          <a:xfrm rot="5400000" flipH="1">
            <a:off x="8955534" y="3621534"/>
            <a:ext cx="2890303" cy="3582629"/>
          </a:xfrm>
          <a:custGeom>
            <a:avLst/>
            <a:gdLst/>
            <a:ahLst/>
            <a:cxnLst/>
            <a:rect l="l" t="t" r="r" b="b"/>
            <a:pathLst>
              <a:path w="9933114" h="5959869">
                <a:moveTo>
                  <a:pt x="9933115" y="0"/>
                </a:moveTo>
                <a:lnTo>
                  <a:pt x="0" y="0"/>
                </a:lnTo>
                <a:lnTo>
                  <a:pt x="0" y="5959868"/>
                </a:lnTo>
                <a:lnTo>
                  <a:pt x="9933115" y="5959868"/>
                </a:lnTo>
                <a:lnTo>
                  <a:pt x="9933115" y="0"/>
                </a:lnTo>
                <a:close/>
              </a:path>
            </a:pathLst>
          </a:custGeom>
          <a:blipFill>
            <a:blip r:embed="rId13">
              <a:alphaModFix amt="28000"/>
            </a:blip>
            <a:stretch>
              <a:fillRect l="-120874" t="-645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B79658B-839A-8CDE-6DFC-481729E302CC}"/>
              </a:ext>
            </a:extLst>
          </p:cNvPr>
          <p:cNvSpPr/>
          <p:nvPr userDrawn="1"/>
        </p:nvSpPr>
        <p:spPr>
          <a:xfrm rot="10800000" flipH="1" flipV="1">
            <a:off x="8504582" y="3907723"/>
            <a:ext cx="3687418" cy="2966379"/>
          </a:xfrm>
          <a:custGeom>
            <a:avLst/>
            <a:gdLst/>
            <a:ahLst/>
            <a:cxnLst/>
            <a:rect l="l" t="t" r="r" b="b"/>
            <a:pathLst>
              <a:path w="4125390" h="4245685">
                <a:moveTo>
                  <a:pt x="4125390" y="4245685"/>
                </a:moveTo>
                <a:lnTo>
                  <a:pt x="0" y="4245685"/>
                </a:lnTo>
                <a:lnTo>
                  <a:pt x="0" y="0"/>
                </a:lnTo>
                <a:lnTo>
                  <a:pt x="4125390" y="0"/>
                </a:lnTo>
                <a:lnTo>
                  <a:pt x="4125390" y="4245685"/>
                </a:lnTo>
                <a:close/>
              </a:path>
            </a:pathLst>
          </a:custGeom>
          <a:blipFill>
            <a:blip r:embed="rId14">
              <a:alphaModFix amt="5000"/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6">
            <a:extLst>
              <a:ext uri="{FF2B5EF4-FFF2-40B4-BE49-F238E27FC236}">
                <a16:creationId xmlns:a16="http://schemas.microsoft.com/office/drawing/2014/main" id="{2EC00457-43A4-3AF5-0B82-DFEEDFEB6894}"/>
              </a:ext>
            </a:extLst>
          </p:cNvPr>
          <p:cNvSpPr/>
          <p:nvPr userDrawn="1"/>
        </p:nvSpPr>
        <p:spPr>
          <a:xfrm>
            <a:off x="9272195" y="6176963"/>
            <a:ext cx="2607832" cy="551900"/>
          </a:xfrm>
          <a:custGeom>
            <a:avLst/>
            <a:gdLst/>
            <a:ahLst/>
            <a:cxnLst/>
            <a:rect l="l" t="t" r="r" b="b"/>
            <a:pathLst>
              <a:path w="4354072" h="903470">
                <a:moveTo>
                  <a:pt x="0" y="0"/>
                </a:moveTo>
                <a:lnTo>
                  <a:pt x="4354073" y="0"/>
                </a:lnTo>
                <a:lnTo>
                  <a:pt x="4354073" y="903470"/>
                </a:lnTo>
                <a:lnTo>
                  <a:pt x="0" y="90347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F1D6A9-50D5-03A9-FC0F-C48C5F433B34}"/>
              </a:ext>
            </a:extLst>
          </p:cNvPr>
          <p:cNvSpPr txBox="1"/>
          <p:nvPr userDrawn="1"/>
        </p:nvSpPr>
        <p:spPr>
          <a:xfrm>
            <a:off x="3042173" y="6426483"/>
            <a:ext cx="61076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id-ID" sz="14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DOKUMEN SOSIALISASI IAPSK 3.0</a:t>
            </a:r>
            <a:endParaRPr lang="id-ID" sz="1400" dirty="0">
              <a:solidFill>
                <a:schemeClr val="bg1">
                  <a:lumMod val="6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9296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0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2536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7" r:id="rId16"/>
    <p:sldLayoutId id="2147483678" r:id="rId17"/>
    <p:sldLayoutId id="2147483679" r:id="rId18"/>
  </p:sldLayoutIdLst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Relationship Id="rId9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5.png"/><Relationship Id="rId7" Type="http://schemas.openxmlformats.org/officeDocument/2006/relationships/image" Target="../media/image40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8BDEF75B-11FD-4DDB-8459-241DD6C69CB9}"/>
              </a:ext>
            </a:extLst>
          </p:cNvPr>
          <p:cNvSpPr/>
          <p:nvPr/>
        </p:nvSpPr>
        <p:spPr>
          <a:xfrm>
            <a:off x="2162767" y="-4270"/>
            <a:ext cx="3158515" cy="1717370"/>
          </a:xfrm>
          <a:custGeom>
            <a:avLst/>
            <a:gdLst>
              <a:gd name="connsiteX0" fmla="*/ 300530 w 2825140"/>
              <a:gd name="connsiteY0" fmla="*/ 0 h 1713100"/>
              <a:gd name="connsiteX1" fmla="*/ 2524610 w 2825140"/>
              <a:gd name="connsiteY1" fmla="*/ 0 h 1713100"/>
              <a:gd name="connsiteX2" fmla="*/ 2825140 w 2825140"/>
              <a:gd name="connsiteY2" fmla="*/ 300530 h 1713100"/>
              <a:gd name="connsiteX3" fmla="*/ 1412570 w 2825140"/>
              <a:gd name="connsiteY3" fmla="*/ 1713100 h 1713100"/>
              <a:gd name="connsiteX4" fmla="*/ 0 w 2825140"/>
              <a:gd name="connsiteY4" fmla="*/ 300530 h 1713100"/>
              <a:gd name="connsiteX0" fmla="*/ 0 w 2825140"/>
              <a:gd name="connsiteY0" fmla="*/ 300530 h 1713100"/>
              <a:gd name="connsiteX1" fmla="*/ 2524610 w 2825140"/>
              <a:gd name="connsiteY1" fmla="*/ 0 h 1713100"/>
              <a:gd name="connsiteX2" fmla="*/ 2825140 w 2825140"/>
              <a:gd name="connsiteY2" fmla="*/ 300530 h 1713100"/>
              <a:gd name="connsiteX3" fmla="*/ 1412570 w 2825140"/>
              <a:gd name="connsiteY3" fmla="*/ 1713100 h 1713100"/>
              <a:gd name="connsiteX4" fmla="*/ 0 w 2825140"/>
              <a:gd name="connsiteY4" fmla="*/ 300530 h 1713100"/>
              <a:gd name="connsiteX0" fmla="*/ 0 w 3158515"/>
              <a:gd name="connsiteY0" fmla="*/ 0 h 1745945"/>
              <a:gd name="connsiteX1" fmla="*/ 2857985 w 3158515"/>
              <a:gd name="connsiteY1" fmla="*/ 32845 h 1745945"/>
              <a:gd name="connsiteX2" fmla="*/ 3158515 w 3158515"/>
              <a:gd name="connsiteY2" fmla="*/ 333375 h 1745945"/>
              <a:gd name="connsiteX3" fmla="*/ 1745945 w 3158515"/>
              <a:gd name="connsiteY3" fmla="*/ 1745945 h 1745945"/>
              <a:gd name="connsiteX4" fmla="*/ 0 w 3158515"/>
              <a:gd name="connsiteY4" fmla="*/ 0 h 1745945"/>
              <a:gd name="connsiteX0" fmla="*/ 0 w 3158515"/>
              <a:gd name="connsiteY0" fmla="*/ 0 h 1717370"/>
              <a:gd name="connsiteX1" fmla="*/ 2857985 w 3158515"/>
              <a:gd name="connsiteY1" fmla="*/ 4270 h 1717370"/>
              <a:gd name="connsiteX2" fmla="*/ 3158515 w 3158515"/>
              <a:gd name="connsiteY2" fmla="*/ 304800 h 1717370"/>
              <a:gd name="connsiteX3" fmla="*/ 1745945 w 3158515"/>
              <a:gd name="connsiteY3" fmla="*/ 1717370 h 1717370"/>
              <a:gd name="connsiteX4" fmla="*/ 0 w 3158515"/>
              <a:gd name="connsiteY4" fmla="*/ 0 h 1717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8515" h="1717370">
                <a:moveTo>
                  <a:pt x="0" y="0"/>
                </a:moveTo>
                <a:lnTo>
                  <a:pt x="2857985" y="4270"/>
                </a:lnTo>
                <a:lnTo>
                  <a:pt x="3158515" y="304800"/>
                </a:lnTo>
                <a:lnTo>
                  <a:pt x="1745945" y="1717370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5" name="Diamond 74">
            <a:extLst>
              <a:ext uri="{FF2B5EF4-FFF2-40B4-BE49-F238E27FC236}">
                <a16:creationId xmlns:a16="http://schemas.microsoft.com/office/drawing/2014/main" id="{A579E2BE-2FBC-4F23-BF88-43CDD523F4A6}"/>
              </a:ext>
            </a:extLst>
          </p:cNvPr>
          <p:cNvSpPr/>
          <p:nvPr/>
        </p:nvSpPr>
        <p:spPr>
          <a:xfrm>
            <a:off x="6529822" y="640118"/>
            <a:ext cx="1072982" cy="1072982"/>
          </a:xfrm>
          <a:prstGeom prst="diamond">
            <a:avLst/>
          </a:prstGeom>
          <a:solidFill>
            <a:srgbClr val="0A2C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6" name="Diamond 75">
            <a:extLst>
              <a:ext uri="{FF2B5EF4-FFF2-40B4-BE49-F238E27FC236}">
                <a16:creationId xmlns:a16="http://schemas.microsoft.com/office/drawing/2014/main" id="{C61FB616-EFC8-4738-A305-97A0762290F8}"/>
              </a:ext>
            </a:extLst>
          </p:cNvPr>
          <p:cNvSpPr/>
          <p:nvPr/>
        </p:nvSpPr>
        <p:spPr>
          <a:xfrm>
            <a:off x="6304533" y="4636845"/>
            <a:ext cx="691262" cy="691262"/>
          </a:xfrm>
          <a:prstGeom prst="diamond">
            <a:avLst/>
          </a:prstGeom>
          <a:solidFill>
            <a:srgbClr val="005B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5" name="Diamond 14">
            <a:extLst>
              <a:ext uri="{FF2B5EF4-FFF2-40B4-BE49-F238E27FC236}">
                <a16:creationId xmlns:a16="http://schemas.microsoft.com/office/drawing/2014/main" id="{11C00B26-4C88-4705-A717-8F1556662064}"/>
              </a:ext>
            </a:extLst>
          </p:cNvPr>
          <p:cNvSpPr/>
          <p:nvPr/>
        </p:nvSpPr>
        <p:spPr>
          <a:xfrm>
            <a:off x="9789755" y="1032763"/>
            <a:ext cx="691262" cy="691262"/>
          </a:xfrm>
          <a:prstGeom prst="diamond">
            <a:avLst/>
          </a:prstGeom>
          <a:solidFill>
            <a:srgbClr val="005B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02FBD5-45D7-44B2-A938-A0369CB4E445}"/>
              </a:ext>
            </a:extLst>
          </p:cNvPr>
          <p:cNvSpPr txBox="1"/>
          <p:nvPr/>
        </p:nvSpPr>
        <p:spPr>
          <a:xfrm>
            <a:off x="350051" y="2911877"/>
            <a:ext cx="4971231" cy="166199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492">
              <a:defRPr/>
            </a:pPr>
            <a:r>
              <a:rPr lang="it-IT" altLang="ko-KR" sz="2400" b="1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PANDUAN PENYUSUNAN LAPORAN EVALUASI DIRI:</a:t>
            </a:r>
            <a:br>
              <a:rPr lang="it-IT" altLang="ko-KR" sz="3600" b="1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</a:br>
            <a:r>
              <a:rPr lang="it-IT" altLang="ko-KR" sz="5400" b="1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PENGANTAR</a:t>
            </a:r>
            <a:endParaRPr lang="en-US" altLang="ko-KR" sz="3600" b="1" dirty="0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  <a:sym typeface="Arial"/>
            </a:endParaRP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FEE7CDAB-87CE-57BA-23F3-E842425BDC6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59" r="21859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EAE4C386-2360-0EF5-5959-ED464613CB4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2" r="16622"/>
          <a:stretch>
            <a:fillRect/>
          </a:stretch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2C3F0CA0-5905-B93C-5B94-94C1B6AFEFB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1" r="16661"/>
          <a:stretch>
            <a:fillRect/>
          </a:stretch>
        </p:blipFill>
        <p:spPr/>
      </p:pic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07FA2BAA-C627-D3DC-42C9-AF1BFAC80EA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2" r="16632"/>
          <a:stretch>
            <a:fillRect/>
          </a:stretch>
        </p:blipFill>
        <p:spPr/>
      </p:pic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8C81B0B4-5692-A2F7-5914-11031D79672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41" r="35341"/>
          <a:stretch>
            <a:fillRect/>
          </a:stretch>
        </p:blipFill>
        <p:spPr/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780989-F7DF-C710-E637-5D8CB7C6E23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4" r="16198"/>
          <a:stretch/>
        </p:blipFill>
        <p:spPr>
          <a:xfrm>
            <a:off x="193631" y="1032763"/>
            <a:ext cx="1689120" cy="13939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10D06A7-3B4B-3D2B-1D4D-5DF613A0755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416" y="5996465"/>
            <a:ext cx="7062681" cy="8777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FED5C2-C605-D2BD-6428-5335EAB197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06" y="5996465"/>
            <a:ext cx="1121134" cy="777429"/>
          </a:xfrm>
          <a:prstGeom prst="rect">
            <a:avLst/>
          </a:prstGeom>
        </p:spPr>
      </p:pic>
      <p:sp>
        <p:nvSpPr>
          <p:cNvPr id="16" name="Subtitle 2">
            <a:extLst>
              <a:ext uri="{FF2B5EF4-FFF2-40B4-BE49-F238E27FC236}">
                <a16:creationId xmlns:a16="http://schemas.microsoft.com/office/drawing/2014/main" id="{6AEDB0CB-AC00-42D9-AEA8-D8FEC609778F}"/>
              </a:ext>
            </a:extLst>
          </p:cNvPr>
          <p:cNvSpPr txBox="1">
            <a:spLocks/>
          </p:cNvSpPr>
          <p:nvPr/>
        </p:nvSpPr>
        <p:spPr>
          <a:xfrm>
            <a:off x="418493" y="4834536"/>
            <a:ext cx="6481590" cy="58882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LEMBAGA AKREDITASI MANDIRI KEPENDIDIKAN</a:t>
            </a:r>
            <a:endParaRPr lang="id-ID" sz="18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en-US" sz="18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5DD39-8308-337D-FB75-4D9479C0E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A5CFA-8448-2C88-F93E-84E9EAAE2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0308"/>
            <a:ext cx="10515600" cy="73974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EVALUASI DAN TINDAK LANJUT</a:t>
            </a:r>
            <a:endParaRPr lang="id-ID" sz="32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FA1184-8D6B-11B5-605D-72D9AADF2B15}"/>
              </a:ext>
            </a:extLst>
          </p:cNvPr>
          <p:cNvSpPr/>
          <p:nvPr/>
        </p:nvSpPr>
        <p:spPr>
          <a:xfrm>
            <a:off x="838200" y="1506352"/>
            <a:ext cx="5624245" cy="20137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9F381A-5F89-32F7-0092-E98A69447B20}"/>
              </a:ext>
            </a:extLst>
          </p:cNvPr>
          <p:cNvSpPr/>
          <p:nvPr/>
        </p:nvSpPr>
        <p:spPr>
          <a:xfrm>
            <a:off x="7171362" y="1506352"/>
            <a:ext cx="4028326" cy="20137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383568-58EC-EF96-3519-B5C1F0BAA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159" y="1445827"/>
            <a:ext cx="3607086" cy="22114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42A0C0-0EDB-4F18-DF3D-B318426062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3685" y="1445827"/>
            <a:ext cx="3607086" cy="2211413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2CB52E4-3EC1-45B5-AD5A-38B891CA56D9}"/>
              </a:ext>
            </a:extLst>
          </p:cNvPr>
          <p:cNvCxnSpPr/>
          <p:nvPr/>
        </p:nvCxnSpPr>
        <p:spPr>
          <a:xfrm>
            <a:off x="5393933" y="2369383"/>
            <a:ext cx="125344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34ADE061-FFE9-F9EB-19BE-A2D72EC9761C}"/>
              </a:ext>
            </a:extLst>
          </p:cNvPr>
          <p:cNvGrpSpPr/>
          <p:nvPr/>
        </p:nvGrpSpPr>
        <p:grpSpPr>
          <a:xfrm>
            <a:off x="401934" y="3819876"/>
            <a:ext cx="11439996" cy="2250039"/>
            <a:chOff x="291403" y="2502937"/>
            <a:chExt cx="11439996" cy="285344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3E0617B-C4D9-202D-11B3-1937EE6144C4}"/>
                </a:ext>
              </a:extLst>
            </p:cNvPr>
            <p:cNvSpPr/>
            <p:nvPr/>
          </p:nvSpPr>
          <p:spPr>
            <a:xfrm>
              <a:off x="291403" y="2806869"/>
              <a:ext cx="11439996" cy="2549508"/>
            </a:xfrm>
            <a:prstGeom prst="rect">
              <a:avLst/>
            </a:prstGeom>
            <a:solidFill>
              <a:srgbClr val="0B3287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5C121C5-117B-6E5D-E919-0C46B19CE1FC}"/>
                </a:ext>
              </a:extLst>
            </p:cNvPr>
            <p:cNvSpPr/>
            <p:nvPr/>
          </p:nvSpPr>
          <p:spPr>
            <a:xfrm>
              <a:off x="1568450" y="2502937"/>
              <a:ext cx="9055100" cy="705626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9911486-630B-E5FE-7BC4-91CD34D0B76D}"/>
              </a:ext>
            </a:extLst>
          </p:cNvPr>
          <p:cNvSpPr txBox="1"/>
          <p:nvPr/>
        </p:nvSpPr>
        <p:spPr>
          <a:xfrm>
            <a:off x="4874680" y="3901219"/>
            <a:ext cx="24945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b="1" dirty="0">
                <a:latin typeface="Poppins" panose="00000500000000000000" pitchFamily="2" charset="0"/>
                <a:cs typeface="Poppins" panose="00000500000000000000" pitchFamily="2" charset="0"/>
              </a:rPr>
              <a:t>CONTOH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C405FAC-00F9-16D0-5BFA-B7833C9D9410}"/>
              </a:ext>
            </a:extLst>
          </p:cNvPr>
          <p:cNvGrpSpPr/>
          <p:nvPr/>
        </p:nvGrpSpPr>
        <p:grpSpPr>
          <a:xfrm>
            <a:off x="752846" y="4601693"/>
            <a:ext cx="10678506" cy="1273830"/>
            <a:chOff x="752845" y="4772512"/>
            <a:chExt cx="13948383" cy="157875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616C1FD-88FA-4603-BFAA-3D4F262F0CE2}"/>
                </a:ext>
              </a:extLst>
            </p:cNvPr>
            <p:cNvSpPr txBox="1"/>
            <p:nvPr/>
          </p:nvSpPr>
          <p:spPr>
            <a:xfrm>
              <a:off x="1636158" y="4772512"/>
              <a:ext cx="13065070" cy="593409"/>
            </a:xfrm>
            <a:prstGeom prst="rect">
              <a:avLst/>
            </a:prstGeom>
            <a:noFill/>
          </p:spPr>
          <p:txBody>
            <a:bodyPr wrap="square" lIns="0" rIns="0" rtlCol="0" anchor="ctr" anchorCtr="0">
              <a:noAutofit/>
            </a:bodyPr>
            <a:lstStyle/>
            <a:p>
              <a:pPr algn="just" defTabSz="914446"/>
              <a:r>
                <a:rPr lang="nn-NO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Berdasarkan informasi dan data pada Elemen 1-3, lakukan evaluasi dan refleksi terhadap Kriteria Visi Keilmuan PS dan tindak lanjut yang telah diambil. </a:t>
              </a:r>
              <a:endPara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3ECF7FC-8196-CAAC-A8AF-05777062379C}"/>
                </a:ext>
              </a:extLst>
            </p:cNvPr>
            <p:cNvGrpSpPr/>
            <p:nvPr/>
          </p:nvGrpSpPr>
          <p:grpSpPr>
            <a:xfrm>
              <a:off x="763035" y="4790748"/>
              <a:ext cx="593408" cy="593408"/>
              <a:chOff x="5177951" y="600323"/>
              <a:chExt cx="718024" cy="718024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C454B406-0C44-2481-94A7-FCB1A85BC78F}"/>
                  </a:ext>
                </a:extLst>
              </p:cNvPr>
              <p:cNvSpPr/>
              <p:nvPr/>
            </p:nvSpPr>
            <p:spPr>
              <a:xfrm>
                <a:off x="5177951" y="600323"/>
                <a:ext cx="718024" cy="718024"/>
              </a:xfrm>
              <a:prstGeom prst="ellipse">
                <a:avLst/>
              </a:prstGeom>
              <a:solidFill>
                <a:srgbClr val="0A2C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 defTabSz="914446">
                  <a:defRPr/>
                </a:pPr>
                <a:endParaRPr lang="en-US" dirty="0">
                  <a:solidFill>
                    <a:prstClr val="white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9F0249FE-39D9-EBF0-B01F-C99AF7D40EAC}"/>
                  </a:ext>
                </a:extLst>
              </p:cNvPr>
              <p:cNvGrpSpPr/>
              <p:nvPr/>
            </p:nvGrpSpPr>
            <p:grpSpPr>
              <a:xfrm>
                <a:off x="5368447" y="789274"/>
                <a:ext cx="337032" cy="340123"/>
                <a:chOff x="7021513" y="2890838"/>
                <a:chExt cx="346076" cy="349250"/>
              </a:xfrm>
            </p:grpSpPr>
            <p:sp>
              <p:nvSpPr>
                <p:cNvPr id="20" name="Freeform 12">
                  <a:extLst>
                    <a:ext uri="{FF2B5EF4-FFF2-40B4-BE49-F238E27FC236}">
                      <a16:creationId xmlns:a16="http://schemas.microsoft.com/office/drawing/2014/main" id="{20BC85F9-AAD8-B49B-4864-59EA0910F9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73901" y="2890838"/>
                  <a:ext cx="293688" cy="273050"/>
                </a:xfrm>
                <a:custGeom>
                  <a:avLst/>
                  <a:gdLst>
                    <a:gd name="T0" fmla="*/ 185 w 185"/>
                    <a:gd name="T1" fmla="*/ 0 h 172"/>
                    <a:gd name="T2" fmla="*/ 48 w 185"/>
                    <a:gd name="T3" fmla="*/ 172 h 172"/>
                    <a:gd name="T4" fmla="*/ 0 w 185"/>
                    <a:gd name="T5" fmla="*/ 124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5" h="172">
                      <a:moveTo>
                        <a:pt x="185" y="0"/>
                      </a:moveTo>
                      <a:lnTo>
                        <a:pt x="48" y="172"/>
                      </a:lnTo>
                      <a:lnTo>
                        <a:pt x="0" y="124"/>
                      </a:lnTo>
                    </a:path>
                  </a:pathLst>
                </a:custGeom>
                <a:noFill/>
                <a:ln w="22225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just" defTabSz="914446">
                    <a:defRPr/>
                  </a:pPr>
                  <a:endParaRPr lang="id-ID">
                    <a:solidFill>
                      <a:prstClr val="black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  <p:sp>
              <p:nvSpPr>
                <p:cNvPr id="21" name="Freeform 13">
                  <a:extLst>
                    <a:ext uri="{FF2B5EF4-FFF2-40B4-BE49-F238E27FC236}">
                      <a16:creationId xmlns:a16="http://schemas.microsoft.com/office/drawing/2014/main" id="{839617D0-8143-2EBD-B94A-17FBD74946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21513" y="2967038"/>
                  <a:ext cx="271463" cy="273050"/>
                </a:xfrm>
                <a:custGeom>
                  <a:avLst/>
                  <a:gdLst>
                    <a:gd name="T0" fmla="*/ 71 w 72"/>
                    <a:gd name="T1" fmla="*/ 28 h 72"/>
                    <a:gd name="T2" fmla="*/ 72 w 72"/>
                    <a:gd name="T3" fmla="*/ 36 h 72"/>
                    <a:gd name="T4" fmla="*/ 36 w 72"/>
                    <a:gd name="T5" fmla="*/ 72 h 72"/>
                    <a:gd name="T6" fmla="*/ 0 w 72"/>
                    <a:gd name="T7" fmla="*/ 36 h 72"/>
                    <a:gd name="T8" fmla="*/ 36 w 72"/>
                    <a:gd name="T9" fmla="*/ 0 h 72"/>
                    <a:gd name="T10" fmla="*/ 52 w 72"/>
                    <a:gd name="T11" fmla="*/ 4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2" h="72">
                      <a:moveTo>
                        <a:pt x="71" y="28"/>
                      </a:moveTo>
                      <a:cubicBezTo>
                        <a:pt x="72" y="31"/>
                        <a:pt x="72" y="33"/>
                        <a:pt x="72" y="36"/>
                      </a:cubicBezTo>
                      <a:cubicBezTo>
                        <a:pt x="72" y="56"/>
                        <a:pt x="56" y="72"/>
                        <a:pt x="36" y="72"/>
                      </a:cubicBezTo>
                      <a:cubicBezTo>
                        <a:pt x="16" y="72"/>
                        <a:pt x="0" y="56"/>
                        <a:pt x="0" y="36"/>
                      </a:cubicBezTo>
                      <a:cubicBezTo>
                        <a:pt x="0" y="16"/>
                        <a:pt x="16" y="0"/>
                        <a:pt x="36" y="0"/>
                      </a:cubicBezTo>
                      <a:cubicBezTo>
                        <a:pt x="42" y="0"/>
                        <a:pt x="47" y="1"/>
                        <a:pt x="52" y="4"/>
                      </a:cubicBezTo>
                    </a:path>
                  </a:pathLst>
                </a:custGeom>
                <a:noFill/>
                <a:ln w="22225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just" defTabSz="914446">
                    <a:defRPr/>
                  </a:pPr>
                  <a:endParaRPr lang="id-ID">
                    <a:solidFill>
                      <a:prstClr val="black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</p:grpSp>
        </p:grp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17C0FD1-4AC0-2C18-2058-22B61280D784}"/>
                </a:ext>
              </a:extLst>
            </p:cNvPr>
            <p:cNvCxnSpPr/>
            <p:nvPr/>
          </p:nvCxnSpPr>
          <p:spPr>
            <a:xfrm>
              <a:off x="752845" y="5560719"/>
              <a:ext cx="7937929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D28F60B-9F10-BAF5-5DDA-7F589B829893}"/>
                </a:ext>
              </a:extLst>
            </p:cNvPr>
            <p:cNvSpPr txBox="1"/>
            <p:nvPr/>
          </p:nvSpPr>
          <p:spPr>
            <a:xfrm>
              <a:off x="1636158" y="5686164"/>
              <a:ext cx="12492355" cy="593409"/>
            </a:xfrm>
            <a:prstGeom prst="rect">
              <a:avLst/>
            </a:prstGeom>
            <a:noFill/>
          </p:spPr>
          <p:txBody>
            <a:bodyPr wrap="square" lIns="0" rIns="0" rtlCol="0" anchor="ctr" anchorCtr="0">
              <a:noAutofit/>
            </a:bodyPr>
            <a:lstStyle/>
            <a:p>
              <a:pPr algn="just" defTabSz="914446"/>
              <a:r>
                <a:rPr lang="sv-SE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Lampirkan bukti pendukung dalam bentuk tautan (link) terkait kedua kegiatan tersebut.</a:t>
              </a: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E5C915AF-5278-33E9-CD3D-D9C247906329}"/>
                </a:ext>
              </a:extLst>
            </p:cNvPr>
            <p:cNvGrpSpPr/>
            <p:nvPr/>
          </p:nvGrpSpPr>
          <p:grpSpPr>
            <a:xfrm>
              <a:off x="763035" y="5757857"/>
              <a:ext cx="593408" cy="593408"/>
              <a:chOff x="5177951" y="600323"/>
              <a:chExt cx="718024" cy="718024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341E69A4-6344-953B-EC8B-81B8546CB9CF}"/>
                  </a:ext>
                </a:extLst>
              </p:cNvPr>
              <p:cNvSpPr/>
              <p:nvPr/>
            </p:nvSpPr>
            <p:spPr>
              <a:xfrm>
                <a:off x="5177951" y="600323"/>
                <a:ext cx="718024" cy="718024"/>
              </a:xfrm>
              <a:prstGeom prst="ellipse">
                <a:avLst/>
              </a:prstGeom>
              <a:solidFill>
                <a:srgbClr val="0A2C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 defTabSz="914446">
                  <a:defRPr/>
                </a:pPr>
                <a:endParaRPr lang="en-US" dirty="0">
                  <a:solidFill>
                    <a:prstClr val="white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8A3289A3-651F-C906-FF17-D92677459342}"/>
                  </a:ext>
                </a:extLst>
              </p:cNvPr>
              <p:cNvGrpSpPr/>
              <p:nvPr/>
            </p:nvGrpSpPr>
            <p:grpSpPr>
              <a:xfrm>
                <a:off x="5368447" y="789274"/>
                <a:ext cx="337032" cy="340123"/>
                <a:chOff x="7021513" y="2890838"/>
                <a:chExt cx="346076" cy="349250"/>
              </a:xfrm>
            </p:grpSpPr>
            <p:sp>
              <p:nvSpPr>
                <p:cNvPr id="27" name="Freeform 12">
                  <a:extLst>
                    <a:ext uri="{FF2B5EF4-FFF2-40B4-BE49-F238E27FC236}">
                      <a16:creationId xmlns:a16="http://schemas.microsoft.com/office/drawing/2014/main" id="{2AC51C56-C282-C5C4-80DF-ED2C106590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73901" y="2890838"/>
                  <a:ext cx="293688" cy="273050"/>
                </a:xfrm>
                <a:custGeom>
                  <a:avLst/>
                  <a:gdLst>
                    <a:gd name="T0" fmla="*/ 185 w 185"/>
                    <a:gd name="T1" fmla="*/ 0 h 172"/>
                    <a:gd name="T2" fmla="*/ 48 w 185"/>
                    <a:gd name="T3" fmla="*/ 172 h 172"/>
                    <a:gd name="T4" fmla="*/ 0 w 185"/>
                    <a:gd name="T5" fmla="*/ 124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5" h="172">
                      <a:moveTo>
                        <a:pt x="185" y="0"/>
                      </a:moveTo>
                      <a:lnTo>
                        <a:pt x="48" y="172"/>
                      </a:lnTo>
                      <a:lnTo>
                        <a:pt x="0" y="124"/>
                      </a:lnTo>
                    </a:path>
                  </a:pathLst>
                </a:custGeom>
                <a:noFill/>
                <a:ln w="22225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just" defTabSz="914446">
                    <a:defRPr/>
                  </a:pPr>
                  <a:endParaRPr lang="id-ID">
                    <a:solidFill>
                      <a:prstClr val="black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  <p:sp>
              <p:nvSpPr>
                <p:cNvPr id="28" name="Freeform 13">
                  <a:extLst>
                    <a:ext uri="{FF2B5EF4-FFF2-40B4-BE49-F238E27FC236}">
                      <a16:creationId xmlns:a16="http://schemas.microsoft.com/office/drawing/2014/main" id="{5C685842-6BAB-53B9-198E-B2CA627CAC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21513" y="2967038"/>
                  <a:ext cx="271463" cy="273050"/>
                </a:xfrm>
                <a:custGeom>
                  <a:avLst/>
                  <a:gdLst>
                    <a:gd name="T0" fmla="*/ 71 w 72"/>
                    <a:gd name="T1" fmla="*/ 28 h 72"/>
                    <a:gd name="T2" fmla="*/ 72 w 72"/>
                    <a:gd name="T3" fmla="*/ 36 h 72"/>
                    <a:gd name="T4" fmla="*/ 36 w 72"/>
                    <a:gd name="T5" fmla="*/ 72 h 72"/>
                    <a:gd name="T6" fmla="*/ 0 w 72"/>
                    <a:gd name="T7" fmla="*/ 36 h 72"/>
                    <a:gd name="T8" fmla="*/ 36 w 72"/>
                    <a:gd name="T9" fmla="*/ 0 h 72"/>
                    <a:gd name="T10" fmla="*/ 52 w 72"/>
                    <a:gd name="T11" fmla="*/ 4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2" h="72">
                      <a:moveTo>
                        <a:pt x="71" y="28"/>
                      </a:moveTo>
                      <a:cubicBezTo>
                        <a:pt x="72" y="31"/>
                        <a:pt x="72" y="33"/>
                        <a:pt x="72" y="36"/>
                      </a:cubicBezTo>
                      <a:cubicBezTo>
                        <a:pt x="72" y="56"/>
                        <a:pt x="56" y="72"/>
                        <a:pt x="36" y="72"/>
                      </a:cubicBezTo>
                      <a:cubicBezTo>
                        <a:pt x="16" y="72"/>
                        <a:pt x="0" y="56"/>
                        <a:pt x="0" y="36"/>
                      </a:cubicBezTo>
                      <a:cubicBezTo>
                        <a:pt x="0" y="16"/>
                        <a:pt x="16" y="0"/>
                        <a:pt x="36" y="0"/>
                      </a:cubicBezTo>
                      <a:cubicBezTo>
                        <a:pt x="42" y="0"/>
                        <a:pt x="47" y="1"/>
                        <a:pt x="52" y="4"/>
                      </a:cubicBezTo>
                    </a:path>
                  </a:pathLst>
                </a:custGeom>
                <a:noFill/>
                <a:ln w="22225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just" defTabSz="914446">
                    <a:defRPr/>
                  </a:pPr>
                  <a:endParaRPr lang="id-ID">
                    <a:solidFill>
                      <a:prstClr val="black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222421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8B4CE-0B18-A3AB-48E3-43CEB9291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89635"/>
            <a:ext cx="10515600" cy="723246"/>
          </a:xfrm>
        </p:spPr>
        <p:txBody>
          <a:bodyPr>
            <a:normAutofit/>
          </a:bodyPr>
          <a:lstStyle/>
          <a:p>
            <a:pPr algn="ctr"/>
            <a:r>
              <a:rPr lang="en-ID" sz="3200" b="1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CARA MENJAWAB PERTANYAAN DALAM LED</a:t>
            </a:r>
            <a:endParaRPr lang="id-ID" sz="32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9" name="Content Placeholder 6">
            <a:extLst>
              <a:ext uri="{FF2B5EF4-FFF2-40B4-BE49-F238E27FC236}">
                <a16:creationId xmlns:a16="http://schemas.microsoft.com/office/drawing/2014/main" id="{09F4E78D-ED5F-4AF3-8ACE-AA43EDB7F3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9069" y="1865216"/>
            <a:ext cx="8633861" cy="400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553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1DF99-8EE7-E1CB-AD37-32C45AA37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EB400-E59E-EAA9-C185-D9BF06CA2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932006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JAWABAN DESKRIPTIF VS ANALITIS/REFLEKTIF</a:t>
            </a:r>
            <a:endParaRPr lang="id-ID" sz="32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A03C24-1245-1995-31BE-A5258DAA7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0575" y="1735467"/>
            <a:ext cx="3552798" cy="2351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7CF44F-30C0-A668-7EA4-291973BD95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5194" y="1505712"/>
            <a:ext cx="4004445" cy="2363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E427192-8A48-8BD6-FD67-A445495DC320}"/>
              </a:ext>
            </a:extLst>
          </p:cNvPr>
          <p:cNvGrpSpPr/>
          <p:nvPr/>
        </p:nvGrpSpPr>
        <p:grpSpPr>
          <a:xfrm>
            <a:off x="1313630" y="4180930"/>
            <a:ext cx="3686691" cy="1898323"/>
            <a:chOff x="3504170" y="1304920"/>
            <a:chExt cx="4960033" cy="375511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6EE734E-8920-48AA-5D00-8BB51223981E}"/>
                </a:ext>
              </a:extLst>
            </p:cNvPr>
            <p:cNvSpPr/>
            <p:nvPr/>
          </p:nvSpPr>
          <p:spPr>
            <a:xfrm>
              <a:off x="5666747" y="2486346"/>
              <a:ext cx="1114779" cy="8013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VS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4933C8A3-AF38-FD70-0898-609DA7B07819}"/>
                </a:ext>
              </a:extLst>
            </p:cNvPr>
            <p:cNvSpPr/>
            <p:nvPr/>
          </p:nvSpPr>
          <p:spPr>
            <a:xfrm>
              <a:off x="3504170" y="1326133"/>
              <a:ext cx="4960033" cy="3733905"/>
            </a:xfrm>
            <a:prstGeom prst="roundRect">
              <a:avLst>
                <a:gd name="adj" fmla="val 574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10" name="Rectangle: Top Corners Rounded 9">
              <a:extLst>
                <a:ext uri="{FF2B5EF4-FFF2-40B4-BE49-F238E27FC236}">
                  <a16:creationId xmlns:a16="http://schemas.microsoft.com/office/drawing/2014/main" id="{15BFB424-9C8F-8E2F-14CB-AF317C80C68A}"/>
                </a:ext>
              </a:extLst>
            </p:cNvPr>
            <p:cNvSpPr/>
            <p:nvPr/>
          </p:nvSpPr>
          <p:spPr>
            <a:xfrm flipV="1">
              <a:off x="4235289" y="1304920"/>
              <a:ext cx="3497794" cy="890623"/>
            </a:xfrm>
            <a:prstGeom prst="round2SameRect">
              <a:avLst>
                <a:gd name="adj1" fmla="val 23483"/>
                <a:gd name="adj2" fmla="val 0"/>
              </a:avLst>
            </a:prstGeom>
            <a:solidFill>
              <a:srgbClr val="0B3287"/>
            </a:solidFill>
            <a:ln>
              <a:noFill/>
            </a:ln>
            <a:effectLst>
              <a:outerShdw blurRad="127000" dist="38100" dir="5400000" sx="102000" sy="102000" algn="t" rotWithShape="0">
                <a:prstClr val="black">
                  <a:alpha val="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b="1" dirty="0">
                <a:gradFill>
                  <a:gsLst>
                    <a:gs pos="0">
                      <a:srgbClr val="F34057"/>
                    </a:gs>
                    <a:gs pos="100000">
                      <a:srgbClr val="7B88DF"/>
                    </a:gs>
                    <a:gs pos="64000">
                      <a:srgbClr val="9C60BE"/>
                    </a:gs>
                    <a:gs pos="33000">
                      <a:srgbClr val="B96495"/>
                    </a:gs>
                  </a:gsLst>
                  <a:lin ang="5400000" scaled="1"/>
                </a:gra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64F1FB5-62A9-2934-C9F3-D92571392024}"/>
              </a:ext>
            </a:extLst>
          </p:cNvPr>
          <p:cNvSpPr txBox="1"/>
          <p:nvPr/>
        </p:nvSpPr>
        <p:spPr>
          <a:xfrm>
            <a:off x="1857056" y="4226043"/>
            <a:ext cx="24945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CONTOH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CD6B1D-91A0-CA6B-E941-0E21A0615300}"/>
              </a:ext>
            </a:extLst>
          </p:cNvPr>
          <p:cNvSpPr txBox="1"/>
          <p:nvPr/>
        </p:nvSpPr>
        <p:spPr>
          <a:xfrm>
            <a:off x="1380575" y="4733163"/>
            <a:ext cx="36197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”DTPS yang </a:t>
            </a:r>
            <a:r>
              <a:rPr lang="en-ID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dimiliki</a:t>
            </a:r>
            <a:r>
              <a:rPr lang="en-ID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PS </a:t>
            </a:r>
            <a:r>
              <a:rPr lang="en-ID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berjumlah</a:t>
            </a:r>
            <a:r>
              <a:rPr lang="en-ID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10 orang.”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8D2A627-2CFA-3499-19A0-B865CD571CFB}"/>
              </a:ext>
            </a:extLst>
          </p:cNvPr>
          <p:cNvGrpSpPr/>
          <p:nvPr/>
        </p:nvGrpSpPr>
        <p:grpSpPr>
          <a:xfrm>
            <a:off x="6578532" y="3998218"/>
            <a:ext cx="4997163" cy="2091759"/>
            <a:chOff x="3504170" y="922283"/>
            <a:chExt cx="4960033" cy="413775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1C6F8AA-4064-EEDD-EE0E-6026EA5189AC}"/>
                </a:ext>
              </a:extLst>
            </p:cNvPr>
            <p:cNvSpPr/>
            <p:nvPr/>
          </p:nvSpPr>
          <p:spPr>
            <a:xfrm>
              <a:off x="5666747" y="2486346"/>
              <a:ext cx="1114779" cy="8013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VS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82C36594-BC7C-6DD0-D1E0-59748C4D6254}"/>
                </a:ext>
              </a:extLst>
            </p:cNvPr>
            <p:cNvSpPr/>
            <p:nvPr/>
          </p:nvSpPr>
          <p:spPr>
            <a:xfrm>
              <a:off x="3504170" y="1326133"/>
              <a:ext cx="4960033" cy="3733905"/>
            </a:xfrm>
            <a:prstGeom prst="roundRect">
              <a:avLst>
                <a:gd name="adj" fmla="val 574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F0BB1133-0621-2AC6-4518-83D94987EE43}"/>
                </a:ext>
              </a:extLst>
            </p:cNvPr>
            <p:cNvSpPr/>
            <p:nvPr/>
          </p:nvSpPr>
          <p:spPr>
            <a:xfrm flipV="1">
              <a:off x="4235289" y="922283"/>
              <a:ext cx="3497794" cy="890928"/>
            </a:xfrm>
            <a:prstGeom prst="round2SameRect">
              <a:avLst>
                <a:gd name="adj1" fmla="val 23483"/>
                <a:gd name="adj2" fmla="val 0"/>
              </a:avLst>
            </a:prstGeom>
            <a:solidFill>
              <a:srgbClr val="0B3287"/>
            </a:solidFill>
            <a:ln>
              <a:noFill/>
            </a:ln>
            <a:effectLst>
              <a:outerShdw blurRad="127000" dist="38100" dir="5400000" sx="102000" sy="102000" algn="t" rotWithShape="0">
                <a:prstClr val="black">
                  <a:alpha val="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b="1" dirty="0">
                <a:gradFill>
                  <a:gsLst>
                    <a:gs pos="0">
                      <a:srgbClr val="F34057"/>
                    </a:gs>
                    <a:gs pos="100000">
                      <a:srgbClr val="7B88DF"/>
                    </a:gs>
                    <a:gs pos="64000">
                      <a:srgbClr val="9C60BE"/>
                    </a:gs>
                    <a:gs pos="33000">
                      <a:srgbClr val="B96495"/>
                    </a:gs>
                  </a:gsLst>
                  <a:lin ang="5400000" scaled="1"/>
                </a:gra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548418D-C9EE-1100-5983-B4DFC83DD869}"/>
              </a:ext>
            </a:extLst>
          </p:cNvPr>
          <p:cNvSpPr txBox="1"/>
          <p:nvPr/>
        </p:nvSpPr>
        <p:spPr>
          <a:xfrm>
            <a:off x="7946475" y="4049062"/>
            <a:ext cx="24945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CONTOH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F217424-5883-5C1B-9E12-A6D29F538678}"/>
              </a:ext>
            </a:extLst>
          </p:cNvPr>
          <p:cNvSpPr txBox="1"/>
          <p:nvPr/>
        </p:nvSpPr>
        <p:spPr>
          <a:xfrm>
            <a:off x="6144764" y="4492997"/>
            <a:ext cx="559778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”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Jumlah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DTPS PS,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yaitu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10 orang,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belum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optimal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untuk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mendukung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jumlah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mahasiswa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yang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mencapai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500 orang.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Dengan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demikian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rasio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dosen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terhadap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mahasiswa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sebesar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1:50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menunjukkan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perlunya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penambahan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jumlah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dosen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atau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pengendalian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penerimaan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mahasiswa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baru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agar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kualitas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pembelajaran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tetap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ID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terjaga</a:t>
            </a:r>
            <a:r>
              <a:rPr lang="en-ID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.”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BD66A02-5F77-E531-B68B-C8D4031E6E2E}"/>
              </a:ext>
            </a:extLst>
          </p:cNvPr>
          <p:cNvGrpSpPr/>
          <p:nvPr/>
        </p:nvGrpSpPr>
        <p:grpSpPr>
          <a:xfrm>
            <a:off x="5586884" y="2311121"/>
            <a:ext cx="1105318" cy="1117879"/>
            <a:chOff x="9277350" y="-850900"/>
            <a:chExt cx="1243118" cy="1243118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5A7508A-B8CD-77B5-0079-83F690679516}"/>
                </a:ext>
              </a:extLst>
            </p:cNvPr>
            <p:cNvSpPr/>
            <p:nvPr/>
          </p:nvSpPr>
          <p:spPr>
            <a:xfrm>
              <a:off x="9277350" y="-850900"/>
              <a:ext cx="1243118" cy="1243118"/>
            </a:xfrm>
            <a:prstGeom prst="ellipse">
              <a:avLst/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51A8351-9D7B-8E68-60FD-3B4E5F80B877}"/>
                </a:ext>
              </a:extLst>
            </p:cNvPr>
            <p:cNvSpPr/>
            <p:nvPr/>
          </p:nvSpPr>
          <p:spPr>
            <a:xfrm>
              <a:off x="9499625" y="-628625"/>
              <a:ext cx="798572" cy="798572"/>
            </a:xfrm>
            <a:prstGeom prst="ellipse">
              <a:avLst/>
            </a:prstGeom>
            <a:solidFill>
              <a:srgbClr val="0B32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Poppins" panose="00000500000000000000" pitchFamily="2" charset="0"/>
                  <a:cs typeface="Poppins" panose="00000500000000000000" pitchFamily="2" charset="0"/>
                </a:rPr>
                <a:t>VS</a:t>
              </a:r>
              <a:endParaRPr lang="en-ID" b="1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0964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276E8-2C52-50F4-6FCD-EEB888F5C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83130-18FC-F47D-1119-31F28F87C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KARAKTERISTIK JAWABAN ANALITIS/REFLEKTIF</a:t>
            </a:r>
            <a:endParaRPr lang="id-ID" sz="4000" dirty="0">
              <a:latin typeface="Poppins" panose="00000500000000000000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B7042AA9-586D-E507-842E-F809099667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978861"/>
              </p:ext>
            </p:extLst>
          </p:nvPr>
        </p:nvGraphicFramePr>
        <p:xfrm>
          <a:off x="838200" y="2126751"/>
          <a:ext cx="10515600" cy="36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8935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3030A-4608-8635-84EF-FC394ACB1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A3A82-32FC-4FDB-49B7-37877BAE1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6828"/>
            <a:ext cx="10515600" cy="71919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SISTEMATIKA LED</a:t>
            </a:r>
            <a:endParaRPr lang="id-ID" sz="40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ED9D9-4E8A-F22A-A56F-3B962C79F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5963"/>
            <a:ext cx="10515600" cy="513511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GB" sz="2400" kern="1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LED </a:t>
            </a:r>
            <a:r>
              <a:rPr lang="en-GB" sz="2400" kern="1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mengikuti</a:t>
            </a:r>
            <a:r>
              <a:rPr lang="en-GB" sz="2400" kern="1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sz="2400" kern="1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sistematika</a:t>
            </a:r>
            <a:r>
              <a:rPr lang="en-GB" sz="2400" kern="1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sz="2400" kern="1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sebagai</a:t>
            </a:r>
            <a:r>
              <a:rPr lang="en-GB" sz="2400" kern="1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sz="2400" kern="1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berikut</a:t>
            </a:r>
            <a:r>
              <a:rPr lang="en-GB" sz="2400" kern="1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3B2C10E-D996-4A9A-98E8-B84DD62F979F}"/>
              </a:ext>
            </a:extLst>
          </p:cNvPr>
          <p:cNvGrpSpPr/>
          <p:nvPr/>
        </p:nvGrpSpPr>
        <p:grpSpPr>
          <a:xfrm>
            <a:off x="1295277" y="2147018"/>
            <a:ext cx="9832267" cy="3902010"/>
            <a:chOff x="1126465" y="1818631"/>
            <a:chExt cx="6891079" cy="2915347"/>
          </a:xfrm>
        </p:grpSpPr>
        <p:grpSp>
          <p:nvGrpSpPr>
            <p:cNvPr id="5" name="Google Shape;481;p25">
              <a:extLst>
                <a:ext uri="{FF2B5EF4-FFF2-40B4-BE49-F238E27FC236}">
                  <a16:creationId xmlns:a16="http://schemas.microsoft.com/office/drawing/2014/main" id="{B169BACE-5488-34AF-3405-63AEB7F17110}"/>
                </a:ext>
              </a:extLst>
            </p:cNvPr>
            <p:cNvGrpSpPr/>
            <p:nvPr/>
          </p:nvGrpSpPr>
          <p:grpSpPr>
            <a:xfrm>
              <a:off x="1126465" y="1818631"/>
              <a:ext cx="1588631" cy="1376131"/>
              <a:chOff x="1126465" y="1818631"/>
              <a:chExt cx="1588631" cy="1376131"/>
            </a:xfrm>
          </p:grpSpPr>
          <p:sp>
            <p:nvSpPr>
              <p:cNvPr id="41" name="Google Shape;482;p25">
                <a:extLst>
                  <a:ext uri="{FF2B5EF4-FFF2-40B4-BE49-F238E27FC236}">
                    <a16:creationId xmlns:a16="http://schemas.microsoft.com/office/drawing/2014/main" id="{31E81BF3-DAC3-5A3F-4156-724FAA92AA2E}"/>
                  </a:ext>
                </a:extLst>
              </p:cNvPr>
              <p:cNvSpPr/>
              <p:nvPr/>
            </p:nvSpPr>
            <p:spPr>
              <a:xfrm>
                <a:off x="1126465" y="1818631"/>
                <a:ext cx="1588631" cy="1376129"/>
              </a:xfrm>
              <a:custGeom>
                <a:avLst/>
                <a:gdLst/>
                <a:ahLst/>
                <a:cxnLst/>
                <a:rect l="l" t="t" r="r" b="b"/>
                <a:pathLst>
                  <a:path w="47221" h="47233" extrusionOk="0">
                    <a:moveTo>
                      <a:pt x="0" y="1"/>
                    </a:moveTo>
                    <a:lnTo>
                      <a:pt x="0" y="47233"/>
                    </a:lnTo>
                    <a:lnTo>
                      <a:pt x="47220" y="47233"/>
                    </a:lnTo>
                    <a:lnTo>
                      <a:pt x="47220" y="1"/>
                    </a:ln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" name="Google Shape;483;p25">
                <a:extLst>
                  <a:ext uri="{FF2B5EF4-FFF2-40B4-BE49-F238E27FC236}">
                    <a16:creationId xmlns:a16="http://schemas.microsoft.com/office/drawing/2014/main" id="{13DFE363-E53D-C489-D70B-52F70C642E14}"/>
                  </a:ext>
                </a:extLst>
              </p:cNvPr>
              <p:cNvSpPr/>
              <p:nvPr/>
            </p:nvSpPr>
            <p:spPr>
              <a:xfrm>
                <a:off x="1524646" y="2798586"/>
                <a:ext cx="792324" cy="396176"/>
              </a:xfrm>
              <a:custGeom>
                <a:avLst/>
                <a:gdLst/>
                <a:ahLst/>
                <a:cxnLst/>
                <a:rect l="l" t="t" r="r" b="b"/>
                <a:pathLst>
                  <a:path w="27195" h="13598" extrusionOk="0">
                    <a:moveTo>
                      <a:pt x="13597" y="0"/>
                    </a:moveTo>
                    <a:cubicBezTo>
                      <a:pt x="6084" y="0"/>
                      <a:pt x="0" y="6084"/>
                      <a:pt x="0" y="13597"/>
                    </a:cubicBezTo>
                    <a:lnTo>
                      <a:pt x="27194" y="13597"/>
                    </a:lnTo>
                    <a:cubicBezTo>
                      <a:pt x="27194" y="6084"/>
                      <a:pt x="21110" y="0"/>
                      <a:pt x="13597" y="0"/>
                    </a:cubicBezTo>
                    <a:close/>
                  </a:path>
                </a:pathLst>
              </a:custGeom>
              <a:solidFill>
                <a:srgbClr val="0B32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2400" dirty="0">
                    <a:solidFill>
                      <a:srgbClr val="FFFFFF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1</a:t>
                </a:r>
                <a:endParaRPr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Google Shape;484;p25">
                <a:extLst>
                  <a:ext uri="{FF2B5EF4-FFF2-40B4-BE49-F238E27FC236}">
                    <a16:creationId xmlns:a16="http://schemas.microsoft.com/office/drawing/2014/main" id="{82F8DD24-568B-C642-401A-F7F38449083A}"/>
                  </a:ext>
                </a:extLst>
              </p:cNvPr>
              <p:cNvSpPr txBox="1"/>
              <p:nvPr/>
            </p:nvSpPr>
            <p:spPr>
              <a:xfrm>
                <a:off x="1126605" y="2199604"/>
                <a:ext cx="1584900" cy="400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D" sz="1600" b="1" dirty="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Halaman 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D" sz="1600" b="1" dirty="0" err="1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Sampul</a:t>
                </a:r>
                <a:endParaRPr lang="en-ID" sz="1600" b="1" dirty="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6" name="Google Shape;486;p25">
              <a:extLst>
                <a:ext uri="{FF2B5EF4-FFF2-40B4-BE49-F238E27FC236}">
                  <a16:creationId xmlns:a16="http://schemas.microsoft.com/office/drawing/2014/main" id="{2CF333CC-BF0A-8EB5-2A87-25C35EB9108B}"/>
                </a:ext>
              </a:extLst>
            </p:cNvPr>
            <p:cNvGrpSpPr/>
            <p:nvPr/>
          </p:nvGrpSpPr>
          <p:grpSpPr>
            <a:xfrm>
              <a:off x="2893948" y="1818631"/>
              <a:ext cx="1588631" cy="1376131"/>
              <a:chOff x="2893948" y="1818631"/>
              <a:chExt cx="1588631" cy="1376131"/>
            </a:xfrm>
          </p:grpSpPr>
          <p:sp>
            <p:nvSpPr>
              <p:cNvPr id="37" name="Google Shape;487;p25">
                <a:extLst>
                  <a:ext uri="{FF2B5EF4-FFF2-40B4-BE49-F238E27FC236}">
                    <a16:creationId xmlns:a16="http://schemas.microsoft.com/office/drawing/2014/main" id="{F144D8A6-654B-E70B-12B5-97368A3C5298}"/>
                  </a:ext>
                </a:extLst>
              </p:cNvPr>
              <p:cNvSpPr/>
              <p:nvPr/>
            </p:nvSpPr>
            <p:spPr>
              <a:xfrm>
                <a:off x="2893948" y="1818631"/>
                <a:ext cx="1588631" cy="1376129"/>
              </a:xfrm>
              <a:custGeom>
                <a:avLst/>
                <a:gdLst/>
                <a:ahLst/>
                <a:cxnLst/>
                <a:rect l="l" t="t" r="r" b="b"/>
                <a:pathLst>
                  <a:path w="47221" h="47233" extrusionOk="0">
                    <a:moveTo>
                      <a:pt x="0" y="1"/>
                    </a:moveTo>
                    <a:lnTo>
                      <a:pt x="0" y="47233"/>
                    </a:lnTo>
                    <a:lnTo>
                      <a:pt x="47220" y="47233"/>
                    </a:lnTo>
                    <a:lnTo>
                      <a:pt x="47220" y="1"/>
                    </a:ln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" name="Google Shape;488;p25">
                <a:extLst>
                  <a:ext uri="{FF2B5EF4-FFF2-40B4-BE49-F238E27FC236}">
                    <a16:creationId xmlns:a16="http://schemas.microsoft.com/office/drawing/2014/main" id="{0D2B37F3-10D5-9757-3D61-28EA5D58936E}"/>
                  </a:ext>
                </a:extLst>
              </p:cNvPr>
              <p:cNvSpPr/>
              <p:nvPr/>
            </p:nvSpPr>
            <p:spPr>
              <a:xfrm>
                <a:off x="3292101" y="2798586"/>
                <a:ext cx="792324" cy="396176"/>
              </a:xfrm>
              <a:custGeom>
                <a:avLst/>
                <a:gdLst/>
                <a:ahLst/>
                <a:cxnLst/>
                <a:rect l="l" t="t" r="r" b="b"/>
                <a:pathLst>
                  <a:path w="27195" h="13598" extrusionOk="0">
                    <a:moveTo>
                      <a:pt x="13597" y="0"/>
                    </a:moveTo>
                    <a:cubicBezTo>
                      <a:pt x="6084" y="0"/>
                      <a:pt x="0" y="6084"/>
                      <a:pt x="0" y="13597"/>
                    </a:cubicBezTo>
                    <a:lnTo>
                      <a:pt x="27194" y="13597"/>
                    </a:lnTo>
                    <a:cubicBezTo>
                      <a:pt x="27194" y="6084"/>
                      <a:pt x="21110" y="0"/>
                      <a:pt x="13597" y="0"/>
                    </a:cubicBezTo>
                    <a:close/>
                  </a:path>
                </a:pathLst>
              </a:custGeom>
              <a:solidFill>
                <a:srgbClr val="0B32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2400" dirty="0">
                    <a:solidFill>
                      <a:srgbClr val="FFFFFF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2</a:t>
                </a:r>
                <a:endParaRPr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9" name="Google Shape;489;p25">
                <a:extLst>
                  <a:ext uri="{FF2B5EF4-FFF2-40B4-BE49-F238E27FC236}">
                    <a16:creationId xmlns:a16="http://schemas.microsoft.com/office/drawing/2014/main" id="{652C90DA-B037-DB7C-A282-79BF3B919172}"/>
                  </a:ext>
                </a:extLst>
              </p:cNvPr>
              <p:cNvSpPr txBox="1"/>
              <p:nvPr/>
            </p:nvSpPr>
            <p:spPr>
              <a:xfrm>
                <a:off x="2894019" y="2129630"/>
                <a:ext cx="1584900" cy="400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ID" sz="1600" b="1" dirty="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D" sz="1600" b="1" dirty="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Kata </a:t>
                </a:r>
                <a:r>
                  <a:rPr lang="en-ID" sz="1600" b="1" dirty="0" err="1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Pengantar</a:t>
                </a:r>
                <a:r>
                  <a:rPr lang="en-ID" sz="1600" b="1" dirty="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ID" sz="1600" b="1" dirty="0" err="1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Pimpinan</a:t>
                </a:r>
                <a:r>
                  <a:rPr lang="en-ID" sz="1600" b="1" dirty="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 UPPS</a:t>
                </a:r>
              </a:p>
            </p:txBody>
          </p:sp>
        </p:grpSp>
        <p:grpSp>
          <p:nvGrpSpPr>
            <p:cNvPr id="7" name="Google Shape;491;p25">
              <a:extLst>
                <a:ext uri="{FF2B5EF4-FFF2-40B4-BE49-F238E27FC236}">
                  <a16:creationId xmlns:a16="http://schemas.microsoft.com/office/drawing/2014/main" id="{3E0F7C35-738C-4F0E-B2F4-E73F4C84DA7E}"/>
                </a:ext>
              </a:extLst>
            </p:cNvPr>
            <p:cNvGrpSpPr/>
            <p:nvPr/>
          </p:nvGrpSpPr>
          <p:grpSpPr>
            <a:xfrm>
              <a:off x="4661444" y="1818631"/>
              <a:ext cx="1588631" cy="1376131"/>
              <a:chOff x="4661444" y="1818631"/>
              <a:chExt cx="1588631" cy="1376131"/>
            </a:xfrm>
          </p:grpSpPr>
          <p:sp>
            <p:nvSpPr>
              <p:cNvPr id="33" name="Google Shape;492;p25">
                <a:extLst>
                  <a:ext uri="{FF2B5EF4-FFF2-40B4-BE49-F238E27FC236}">
                    <a16:creationId xmlns:a16="http://schemas.microsoft.com/office/drawing/2014/main" id="{2D9A82E6-3499-36C0-6A76-83B6BFD2B91C}"/>
                  </a:ext>
                </a:extLst>
              </p:cNvPr>
              <p:cNvSpPr/>
              <p:nvPr/>
            </p:nvSpPr>
            <p:spPr>
              <a:xfrm>
                <a:off x="4661444" y="1818631"/>
                <a:ext cx="1588631" cy="1376129"/>
              </a:xfrm>
              <a:custGeom>
                <a:avLst/>
                <a:gdLst/>
                <a:ahLst/>
                <a:cxnLst/>
                <a:rect l="l" t="t" r="r" b="b"/>
                <a:pathLst>
                  <a:path w="47221" h="47233" extrusionOk="0">
                    <a:moveTo>
                      <a:pt x="0" y="1"/>
                    </a:moveTo>
                    <a:lnTo>
                      <a:pt x="0" y="47233"/>
                    </a:lnTo>
                    <a:lnTo>
                      <a:pt x="47220" y="47233"/>
                    </a:lnTo>
                    <a:lnTo>
                      <a:pt x="47220" y="1"/>
                    </a:ln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" name="Google Shape;493;p25">
                <a:extLst>
                  <a:ext uri="{FF2B5EF4-FFF2-40B4-BE49-F238E27FC236}">
                    <a16:creationId xmlns:a16="http://schemas.microsoft.com/office/drawing/2014/main" id="{9EDD9DBC-C335-506E-ADE4-BB4D11EB9291}"/>
                  </a:ext>
                </a:extLst>
              </p:cNvPr>
              <p:cNvSpPr/>
              <p:nvPr/>
            </p:nvSpPr>
            <p:spPr>
              <a:xfrm>
                <a:off x="5059598" y="2798586"/>
                <a:ext cx="792324" cy="396176"/>
              </a:xfrm>
              <a:custGeom>
                <a:avLst/>
                <a:gdLst/>
                <a:ahLst/>
                <a:cxnLst/>
                <a:rect l="l" t="t" r="r" b="b"/>
                <a:pathLst>
                  <a:path w="27195" h="13598" extrusionOk="0">
                    <a:moveTo>
                      <a:pt x="13597" y="0"/>
                    </a:moveTo>
                    <a:cubicBezTo>
                      <a:pt x="6084" y="0"/>
                      <a:pt x="0" y="6084"/>
                      <a:pt x="0" y="13597"/>
                    </a:cubicBezTo>
                    <a:lnTo>
                      <a:pt x="27194" y="13597"/>
                    </a:lnTo>
                    <a:cubicBezTo>
                      <a:pt x="27194" y="6084"/>
                      <a:pt x="21110" y="0"/>
                      <a:pt x="13597" y="0"/>
                    </a:cubicBezTo>
                    <a:close/>
                  </a:path>
                </a:pathLst>
              </a:custGeom>
              <a:solidFill>
                <a:srgbClr val="0B32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2400" dirty="0">
                    <a:solidFill>
                      <a:srgbClr val="FFFFFF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3</a:t>
                </a:r>
                <a:endParaRPr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5" name="Google Shape;494;p25">
                <a:extLst>
                  <a:ext uri="{FF2B5EF4-FFF2-40B4-BE49-F238E27FC236}">
                    <a16:creationId xmlns:a16="http://schemas.microsoft.com/office/drawing/2014/main" id="{07BE1F6B-D6C3-DE06-4685-7E92C32A356F}"/>
                  </a:ext>
                </a:extLst>
              </p:cNvPr>
              <p:cNvSpPr txBox="1"/>
              <p:nvPr/>
            </p:nvSpPr>
            <p:spPr>
              <a:xfrm>
                <a:off x="4661474" y="2102912"/>
                <a:ext cx="1584900" cy="5331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D" sz="1600" b="1" dirty="0" err="1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Identitas</a:t>
                </a:r>
                <a:r>
                  <a:rPr lang="en-ID" sz="1600" b="1" dirty="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D" sz="1600" b="1" dirty="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Program Studi </a:t>
                </a:r>
              </a:p>
            </p:txBody>
          </p:sp>
        </p:grpSp>
        <p:grpSp>
          <p:nvGrpSpPr>
            <p:cNvPr id="8" name="Google Shape;496;p25">
              <a:extLst>
                <a:ext uri="{FF2B5EF4-FFF2-40B4-BE49-F238E27FC236}">
                  <a16:creationId xmlns:a16="http://schemas.microsoft.com/office/drawing/2014/main" id="{AC462B9F-AC09-2A43-B06A-CD726E116D94}"/>
                </a:ext>
              </a:extLst>
            </p:cNvPr>
            <p:cNvGrpSpPr/>
            <p:nvPr/>
          </p:nvGrpSpPr>
          <p:grpSpPr>
            <a:xfrm>
              <a:off x="6428913" y="1818631"/>
              <a:ext cx="1588631" cy="1376131"/>
              <a:chOff x="6428913" y="1818631"/>
              <a:chExt cx="1588631" cy="1376131"/>
            </a:xfrm>
          </p:grpSpPr>
          <p:sp>
            <p:nvSpPr>
              <p:cNvPr id="29" name="Google Shape;497;p25">
                <a:extLst>
                  <a:ext uri="{FF2B5EF4-FFF2-40B4-BE49-F238E27FC236}">
                    <a16:creationId xmlns:a16="http://schemas.microsoft.com/office/drawing/2014/main" id="{C102A708-F747-15C5-EC3B-A4C2DDFD5B93}"/>
                  </a:ext>
                </a:extLst>
              </p:cNvPr>
              <p:cNvSpPr/>
              <p:nvPr/>
            </p:nvSpPr>
            <p:spPr>
              <a:xfrm>
                <a:off x="6428913" y="1818631"/>
                <a:ext cx="1588631" cy="1376129"/>
              </a:xfrm>
              <a:custGeom>
                <a:avLst/>
                <a:gdLst/>
                <a:ahLst/>
                <a:cxnLst/>
                <a:rect l="l" t="t" r="r" b="b"/>
                <a:pathLst>
                  <a:path w="47221" h="47233" extrusionOk="0">
                    <a:moveTo>
                      <a:pt x="0" y="1"/>
                    </a:moveTo>
                    <a:lnTo>
                      <a:pt x="0" y="47233"/>
                    </a:lnTo>
                    <a:lnTo>
                      <a:pt x="47220" y="47233"/>
                    </a:lnTo>
                    <a:lnTo>
                      <a:pt x="47220" y="1"/>
                    </a:ln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" name="Google Shape;498;p25">
                <a:extLst>
                  <a:ext uri="{FF2B5EF4-FFF2-40B4-BE49-F238E27FC236}">
                    <a16:creationId xmlns:a16="http://schemas.microsoft.com/office/drawing/2014/main" id="{52CCC3B0-C48D-0C31-7DFD-EEC8CB7AB48C}"/>
                  </a:ext>
                </a:extLst>
              </p:cNvPr>
              <p:cNvSpPr/>
              <p:nvPr/>
            </p:nvSpPr>
            <p:spPr>
              <a:xfrm>
                <a:off x="6827094" y="2798586"/>
                <a:ext cx="792324" cy="396176"/>
              </a:xfrm>
              <a:custGeom>
                <a:avLst/>
                <a:gdLst/>
                <a:ahLst/>
                <a:cxnLst/>
                <a:rect l="l" t="t" r="r" b="b"/>
                <a:pathLst>
                  <a:path w="27195" h="13598" extrusionOk="0">
                    <a:moveTo>
                      <a:pt x="13597" y="0"/>
                    </a:moveTo>
                    <a:cubicBezTo>
                      <a:pt x="6084" y="0"/>
                      <a:pt x="0" y="6084"/>
                      <a:pt x="0" y="13597"/>
                    </a:cubicBezTo>
                    <a:lnTo>
                      <a:pt x="27194" y="13597"/>
                    </a:lnTo>
                    <a:cubicBezTo>
                      <a:pt x="27194" y="6084"/>
                      <a:pt x="21110" y="0"/>
                      <a:pt x="13597" y="0"/>
                    </a:cubicBezTo>
                    <a:close/>
                  </a:path>
                </a:pathLst>
              </a:custGeom>
              <a:solidFill>
                <a:srgbClr val="0B32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2400" dirty="0">
                    <a:solidFill>
                      <a:srgbClr val="FFFFFF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4</a:t>
                </a:r>
                <a:endParaRPr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1" name="Google Shape;499;p25">
                <a:extLst>
                  <a:ext uri="{FF2B5EF4-FFF2-40B4-BE49-F238E27FC236}">
                    <a16:creationId xmlns:a16="http://schemas.microsoft.com/office/drawing/2014/main" id="{F3E4051C-6813-8FD4-B705-72577E92C52D}"/>
                  </a:ext>
                </a:extLst>
              </p:cNvPr>
              <p:cNvSpPr txBox="1"/>
              <p:nvPr/>
            </p:nvSpPr>
            <p:spPr>
              <a:xfrm>
                <a:off x="6428930" y="2000377"/>
                <a:ext cx="1584900" cy="6356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ID" sz="1600" b="1" dirty="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D" sz="1600" b="1" dirty="0" err="1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Identitas</a:t>
                </a:r>
                <a:r>
                  <a:rPr lang="en-ID" sz="1600" b="1" dirty="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D" sz="1600" b="1" dirty="0" err="1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Penyusun</a:t>
                </a:r>
                <a:r>
                  <a:rPr lang="en-ID" sz="1600" b="1" dirty="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 LED</a:t>
                </a:r>
              </a:p>
            </p:txBody>
          </p:sp>
        </p:grpSp>
        <p:grpSp>
          <p:nvGrpSpPr>
            <p:cNvPr id="9" name="Google Shape;501;p25">
              <a:extLst>
                <a:ext uri="{FF2B5EF4-FFF2-40B4-BE49-F238E27FC236}">
                  <a16:creationId xmlns:a16="http://schemas.microsoft.com/office/drawing/2014/main" id="{93A8F016-CB32-B54D-60B2-1DEAE590A8A1}"/>
                </a:ext>
              </a:extLst>
            </p:cNvPr>
            <p:cNvGrpSpPr/>
            <p:nvPr/>
          </p:nvGrpSpPr>
          <p:grpSpPr>
            <a:xfrm>
              <a:off x="1126465" y="3357849"/>
              <a:ext cx="1588631" cy="1376129"/>
              <a:chOff x="1126465" y="3357849"/>
              <a:chExt cx="1588631" cy="1376129"/>
            </a:xfrm>
          </p:grpSpPr>
          <p:sp>
            <p:nvSpPr>
              <p:cNvPr id="25" name="Google Shape;502;p25">
                <a:extLst>
                  <a:ext uri="{FF2B5EF4-FFF2-40B4-BE49-F238E27FC236}">
                    <a16:creationId xmlns:a16="http://schemas.microsoft.com/office/drawing/2014/main" id="{6C7E83E6-05D2-5A8A-11A6-40D2A1FF9671}"/>
                  </a:ext>
                </a:extLst>
              </p:cNvPr>
              <p:cNvSpPr/>
              <p:nvPr/>
            </p:nvSpPr>
            <p:spPr>
              <a:xfrm>
                <a:off x="1126465" y="3357849"/>
                <a:ext cx="1588631" cy="1376129"/>
              </a:xfrm>
              <a:custGeom>
                <a:avLst/>
                <a:gdLst/>
                <a:ahLst/>
                <a:cxnLst/>
                <a:rect l="l" t="t" r="r" b="b"/>
                <a:pathLst>
                  <a:path w="47221" h="47233" extrusionOk="0">
                    <a:moveTo>
                      <a:pt x="0" y="1"/>
                    </a:moveTo>
                    <a:lnTo>
                      <a:pt x="0" y="47233"/>
                    </a:lnTo>
                    <a:lnTo>
                      <a:pt x="47220" y="47233"/>
                    </a:lnTo>
                    <a:lnTo>
                      <a:pt x="47220" y="1"/>
                    </a:ln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" name="Google Shape;503;p25">
                <a:extLst>
                  <a:ext uri="{FF2B5EF4-FFF2-40B4-BE49-F238E27FC236}">
                    <a16:creationId xmlns:a16="http://schemas.microsoft.com/office/drawing/2014/main" id="{F89E31D3-91A3-B342-887A-742EC10E2A69}"/>
                  </a:ext>
                </a:extLst>
              </p:cNvPr>
              <p:cNvSpPr/>
              <p:nvPr/>
            </p:nvSpPr>
            <p:spPr>
              <a:xfrm>
                <a:off x="1524646" y="4337793"/>
                <a:ext cx="792324" cy="396176"/>
              </a:xfrm>
              <a:custGeom>
                <a:avLst/>
                <a:gdLst/>
                <a:ahLst/>
                <a:cxnLst/>
                <a:rect l="l" t="t" r="r" b="b"/>
                <a:pathLst>
                  <a:path w="27195" h="13598" extrusionOk="0">
                    <a:moveTo>
                      <a:pt x="13597" y="1"/>
                    </a:moveTo>
                    <a:cubicBezTo>
                      <a:pt x="6084" y="1"/>
                      <a:pt x="0" y="6085"/>
                      <a:pt x="0" y="13598"/>
                    </a:cubicBezTo>
                    <a:lnTo>
                      <a:pt x="27194" y="13598"/>
                    </a:lnTo>
                    <a:cubicBezTo>
                      <a:pt x="27194" y="6085"/>
                      <a:pt x="21110" y="1"/>
                      <a:pt x="13597" y="1"/>
                    </a:cubicBezTo>
                    <a:close/>
                  </a:path>
                </a:pathLst>
              </a:custGeom>
              <a:solidFill>
                <a:srgbClr val="0B32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2400" dirty="0">
                    <a:solidFill>
                      <a:srgbClr val="FFFFFF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5</a:t>
                </a:r>
                <a:endParaRPr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" name="Google Shape;504;p25">
                <a:extLst>
                  <a:ext uri="{FF2B5EF4-FFF2-40B4-BE49-F238E27FC236}">
                    <a16:creationId xmlns:a16="http://schemas.microsoft.com/office/drawing/2014/main" id="{DF41EF65-FB36-2C79-8F62-B7C9355197AC}"/>
                  </a:ext>
                </a:extLst>
              </p:cNvPr>
              <p:cNvSpPr txBox="1"/>
              <p:nvPr/>
            </p:nvSpPr>
            <p:spPr>
              <a:xfrm>
                <a:off x="1126605" y="3774780"/>
                <a:ext cx="1584900" cy="400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D" sz="1600" b="1" dirty="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Daftar Isi</a:t>
                </a:r>
                <a:endParaRPr sz="1600" b="1" dirty="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0" name="Google Shape;506;p25">
              <a:extLst>
                <a:ext uri="{FF2B5EF4-FFF2-40B4-BE49-F238E27FC236}">
                  <a16:creationId xmlns:a16="http://schemas.microsoft.com/office/drawing/2014/main" id="{A7F27302-95BD-822C-5A70-887030359E75}"/>
                </a:ext>
              </a:extLst>
            </p:cNvPr>
            <p:cNvGrpSpPr/>
            <p:nvPr/>
          </p:nvGrpSpPr>
          <p:grpSpPr>
            <a:xfrm>
              <a:off x="2893948" y="3357849"/>
              <a:ext cx="1588631" cy="1376129"/>
              <a:chOff x="2893948" y="3357849"/>
              <a:chExt cx="1588631" cy="1376129"/>
            </a:xfrm>
          </p:grpSpPr>
          <p:sp>
            <p:nvSpPr>
              <p:cNvPr id="21" name="Google Shape;507;p25">
                <a:extLst>
                  <a:ext uri="{FF2B5EF4-FFF2-40B4-BE49-F238E27FC236}">
                    <a16:creationId xmlns:a16="http://schemas.microsoft.com/office/drawing/2014/main" id="{45ECCA5C-108A-BD76-6EBC-4F8ED5EAA62E}"/>
                  </a:ext>
                </a:extLst>
              </p:cNvPr>
              <p:cNvSpPr/>
              <p:nvPr/>
            </p:nvSpPr>
            <p:spPr>
              <a:xfrm>
                <a:off x="2893948" y="3357849"/>
                <a:ext cx="1588631" cy="1376129"/>
              </a:xfrm>
              <a:custGeom>
                <a:avLst/>
                <a:gdLst/>
                <a:ahLst/>
                <a:cxnLst/>
                <a:rect l="l" t="t" r="r" b="b"/>
                <a:pathLst>
                  <a:path w="47221" h="47233" extrusionOk="0">
                    <a:moveTo>
                      <a:pt x="0" y="1"/>
                    </a:moveTo>
                    <a:lnTo>
                      <a:pt x="0" y="47233"/>
                    </a:lnTo>
                    <a:lnTo>
                      <a:pt x="47220" y="47233"/>
                    </a:lnTo>
                    <a:lnTo>
                      <a:pt x="47220" y="1"/>
                    </a:ln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" name="Google Shape;508;p25">
                <a:extLst>
                  <a:ext uri="{FF2B5EF4-FFF2-40B4-BE49-F238E27FC236}">
                    <a16:creationId xmlns:a16="http://schemas.microsoft.com/office/drawing/2014/main" id="{A640BC6A-275C-669E-A23F-766CBB6CF227}"/>
                  </a:ext>
                </a:extLst>
              </p:cNvPr>
              <p:cNvSpPr/>
              <p:nvPr/>
            </p:nvSpPr>
            <p:spPr>
              <a:xfrm>
                <a:off x="3292101" y="4337793"/>
                <a:ext cx="792324" cy="396176"/>
              </a:xfrm>
              <a:custGeom>
                <a:avLst/>
                <a:gdLst/>
                <a:ahLst/>
                <a:cxnLst/>
                <a:rect l="l" t="t" r="r" b="b"/>
                <a:pathLst>
                  <a:path w="27195" h="13598" extrusionOk="0">
                    <a:moveTo>
                      <a:pt x="13597" y="1"/>
                    </a:moveTo>
                    <a:cubicBezTo>
                      <a:pt x="6084" y="1"/>
                      <a:pt x="0" y="6085"/>
                      <a:pt x="0" y="13598"/>
                    </a:cubicBezTo>
                    <a:lnTo>
                      <a:pt x="27194" y="13598"/>
                    </a:lnTo>
                    <a:cubicBezTo>
                      <a:pt x="27194" y="6085"/>
                      <a:pt x="21110" y="1"/>
                      <a:pt x="13597" y="1"/>
                    </a:cubicBezTo>
                    <a:close/>
                  </a:path>
                </a:pathLst>
              </a:custGeom>
              <a:solidFill>
                <a:srgbClr val="0B32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2400" dirty="0">
                    <a:solidFill>
                      <a:srgbClr val="FFFFFF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6</a:t>
                </a:r>
                <a:endParaRPr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Google Shape;509;p25">
                <a:extLst>
                  <a:ext uri="{FF2B5EF4-FFF2-40B4-BE49-F238E27FC236}">
                    <a16:creationId xmlns:a16="http://schemas.microsoft.com/office/drawing/2014/main" id="{881D7F44-1E9C-6431-194F-77B2337E3B69}"/>
                  </a:ext>
                </a:extLst>
              </p:cNvPr>
              <p:cNvSpPr txBox="1"/>
              <p:nvPr/>
            </p:nvSpPr>
            <p:spPr>
              <a:xfrm>
                <a:off x="2894019" y="3774780"/>
                <a:ext cx="1584900" cy="400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D" sz="1600" b="1" dirty="0" err="1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Ringkasan</a:t>
                </a:r>
                <a:r>
                  <a:rPr lang="en-ID" sz="1600" b="1" dirty="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lang="en-ID" sz="1600" b="1" dirty="0" err="1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Eksekutif</a:t>
                </a:r>
                <a:r>
                  <a:rPr lang="en-ID" sz="1600" b="1" dirty="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,</a:t>
                </a:r>
              </a:p>
            </p:txBody>
          </p:sp>
        </p:grpSp>
        <p:grpSp>
          <p:nvGrpSpPr>
            <p:cNvPr id="11" name="Google Shape;511;p25">
              <a:extLst>
                <a:ext uri="{FF2B5EF4-FFF2-40B4-BE49-F238E27FC236}">
                  <a16:creationId xmlns:a16="http://schemas.microsoft.com/office/drawing/2014/main" id="{EAA52DCD-7069-EBC1-3A1B-D405BE83D3CD}"/>
                </a:ext>
              </a:extLst>
            </p:cNvPr>
            <p:cNvGrpSpPr/>
            <p:nvPr/>
          </p:nvGrpSpPr>
          <p:grpSpPr>
            <a:xfrm>
              <a:off x="4661444" y="3357849"/>
              <a:ext cx="1588631" cy="1376129"/>
              <a:chOff x="4661444" y="3357849"/>
              <a:chExt cx="1588631" cy="1376129"/>
            </a:xfrm>
          </p:grpSpPr>
          <p:sp>
            <p:nvSpPr>
              <p:cNvPr id="17" name="Google Shape;512;p25">
                <a:extLst>
                  <a:ext uri="{FF2B5EF4-FFF2-40B4-BE49-F238E27FC236}">
                    <a16:creationId xmlns:a16="http://schemas.microsoft.com/office/drawing/2014/main" id="{97BD7603-63AC-07A0-0AF6-BF39C6066383}"/>
                  </a:ext>
                </a:extLst>
              </p:cNvPr>
              <p:cNvSpPr/>
              <p:nvPr/>
            </p:nvSpPr>
            <p:spPr>
              <a:xfrm>
                <a:off x="4661444" y="3357849"/>
                <a:ext cx="1588631" cy="1376129"/>
              </a:xfrm>
              <a:custGeom>
                <a:avLst/>
                <a:gdLst/>
                <a:ahLst/>
                <a:cxnLst/>
                <a:rect l="l" t="t" r="r" b="b"/>
                <a:pathLst>
                  <a:path w="47221" h="47233" extrusionOk="0">
                    <a:moveTo>
                      <a:pt x="0" y="1"/>
                    </a:moveTo>
                    <a:lnTo>
                      <a:pt x="0" y="47233"/>
                    </a:lnTo>
                    <a:lnTo>
                      <a:pt x="47220" y="47233"/>
                    </a:lnTo>
                    <a:lnTo>
                      <a:pt x="47220" y="1"/>
                    </a:ln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" name="Google Shape;513;p25">
                <a:extLst>
                  <a:ext uri="{FF2B5EF4-FFF2-40B4-BE49-F238E27FC236}">
                    <a16:creationId xmlns:a16="http://schemas.microsoft.com/office/drawing/2014/main" id="{CFE802FA-1254-327A-0676-4A9A2315C692}"/>
                  </a:ext>
                </a:extLst>
              </p:cNvPr>
              <p:cNvSpPr/>
              <p:nvPr/>
            </p:nvSpPr>
            <p:spPr>
              <a:xfrm>
                <a:off x="5059598" y="4337793"/>
                <a:ext cx="792324" cy="396176"/>
              </a:xfrm>
              <a:custGeom>
                <a:avLst/>
                <a:gdLst/>
                <a:ahLst/>
                <a:cxnLst/>
                <a:rect l="l" t="t" r="r" b="b"/>
                <a:pathLst>
                  <a:path w="27195" h="13598" extrusionOk="0">
                    <a:moveTo>
                      <a:pt x="13597" y="1"/>
                    </a:moveTo>
                    <a:cubicBezTo>
                      <a:pt x="6084" y="1"/>
                      <a:pt x="0" y="6085"/>
                      <a:pt x="0" y="13598"/>
                    </a:cubicBezTo>
                    <a:lnTo>
                      <a:pt x="27194" y="13598"/>
                    </a:lnTo>
                    <a:cubicBezTo>
                      <a:pt x="27194" y="6085"/>
                      <a:pt x="21110" y="1"/>
                      <a:pt x="13597" y="1"/>
                    </a:cubicBezTo>
                    <a:close/>
                  </a:path>
                </a:pathLst>
              </a:custGeom>
              <a:solidFill>
                <a:srgbClr val="0B32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2400" dirty="0">
                    <a:solidFill>
                      <a:srgbClr val="FFFFFF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7</a:t>
                </a:r>
                <a:endParaRPr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9" name="Google Shape;514;p25">
                <a:extLst>
                  <a:ext uri="{FF2B5EF4-FFF2-40B4-BE49-F238E27FC236}">
                    <a16:creationId xmlns:a16="http://schemas.microsoft.com/office/drawing/2014/main" id="{99E97D3E-3A9A-4CE4-4F3A-C52CC3C18027}"/>
                  </a:ext>
                </a:extLst>
              </p:cNvPr>
              <p:cNvSpPr txBox="1"/>
              <p:nvPr/>
            </p:nvSpPr>
            <p:spPr>
              <a:xfrm>
                <a:off x="4661474" y="3774780"/>
                <a:ext cx="1584900" cy="400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D" sz="1600" b="1" dirty="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Bagian Inti LED</a:t>
                </a:r>
              </a:p>
            </p:txBody>
          </p:sp>
        </p:grpSp>
        <p:grpSp>
          <p:nvGrpSpPr>
            <p:cNvPr id="12" name="Google Shape;516;p25">
              <a:extLst>
                <a:ext uri="{FF2B5EF4-FFF2-40B4-BE49-F238E27FC236}">
                  <a16:creationId xmlns:a16="http://schemas.microsoft.com/office/drawing/2014/main" id="{3BC7AD81-B63C-4952-4008-09544E9C64F5}"/>
                </a:ext>
              </a:extLst>
            </p:cNvPr>
            <p:cNvGrpSpPr/>
            <p:nvPr/>
          </p:nvGrpSpPr>
          <p:grpSpPr>
            <a:xfrm>
              <a:off x="6428913" y="3357849"/>
              <a:ext cx="1588631" cy="1376129"/>
              <a:chOff x="6428913" y="3357849"/>
              <a:chExt cx="1588631" cy="1376129"/>
            </a:xfrm>
          </p:grpSpPr>
          <p:sp>
            <p:nvSpPr>
              <p:cNvPr id="13" name="Google Shape;517;p25">
                <a:extLst>
                  <a:ext uri="{FF2B5EF4-FFF2-40B4-BE49-F238E27FC236}">
                    <a16:creationId xmlns:a16="http://schemas.microsoft.com/office/drawing/2014/main" id="{9FEB2FF1-A146-C2E5-6A77-7174658147F8}"/>
                  </a:ext>
                </a:extLst>
              </p:cNvPr>
              <p:cNvSpPr/>
              <p:nvPr/>
            </p:nvSpPr>
            <p:spPr>
              <a:xfrm>
                <a:off x="6428913" y="3357849"/>
                <a:ext cx="1588631" cy="1376129"/>
              </a:xfrm>
              <a:custGeom>
                <a:avLst/>
                <a:gdLst/>
                <a:ahLst/>
                <a:cxnLst/>
                <a:rect l="l" t="t" r="r" b="b"/>
                <a:pathLst>
                  <a:path w="47221" h="47233" extrusionOk="0">
                    <a:moveTo>
                      <a:pt x="0" y="1"/>
                    </a:moveTo>
                    <a:lnTo>
                      <a:pt x="0" y="47233"/>
                    </a:lnTo>
                    <a:lnTo>
                      <a:pt x="47220" y="47233"/>
                    </a:lnTo>
                    <a:lnTo>
                      <a:pt x="47220" y="1"/>
                    </a:ln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" name="Google Shape;518;p25">
                <a:extLst>
                  <a:ext uri="{FF2B5EF4-FFF2-40B4-BE49-F238E27FC236}">
                    <a16:creationId xmlns:a16="http://schemas.microsoft.com/office/drawing/2014/main" id="{24CF0A8C-1A1B-B921-D39B-A3AFDB65C281}"/>
                  </a:ext>
                </a:extLst>
              </p:cNvPr>
              <p:cNvSpPr/>
              <p:nvPr/>
            </p:nvSpPr>
            <p:spPr>
              <a:xfrm>
                <a:off x="6827094" y="4337793"/>
                <a:ext cx="792324" cy="396176"/>
              </a:xfrm>
              <a:custGeom>
                <a:avLst/>
                <a:gdLst/>
                <a:ahLst/>
                <a:cxnLst/>
                <a:rect l="l" t="t" r="r" b="b"/>
                <a:pathLst>
                  <a:path w="27195" h="13598" extrusionOk="0">
                    <a:moveTo>
                      <a:pt x="13597" y="1"/>
                    </a:moveTo>
                    <a:cubicBezTo>
                      <a:pt x="6084" y="1"/>
                      <a:pt x="0" y="6085"/>
                      <a:pt x="0" y="13598"/>
                    </a:cubicBezTo>
                    <a:lnTo>
                      <a:pt x="27194" y="13598"/>
                    </a:lnTo>
                    <a:cubicBezTo>
                      <a:pt x="27194" y="6085"/>
                      <a:pt x="21110" y="1"/>
                      <a:pt x="13597" y="1"/>
                    </a:cubicBezTo>
                    <a:close/>
                  </a:path>
                </a:pathLst>
              </a:custGeom>
              <a:solidFill>
                <a:srgbClr val="0B32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2400" dirty="0">
                    <a:solidFill>
                      <a:srgbClr val="FFFFFF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8</a:t>
                </a:r>
                <a:endParaRPr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Google Shape;519;p25">
                <a:extLst>
                  <a:ext uri="{FF2B5EF4-FFF2-40B4-BE49-F238E27FC236}">
                    <a16:creationId xmlns:a16="http://schemas.microsoft.com/office/drawing/2014/main" id="{F6769D0A-08D1-D2FE-A11C-8CCF7052B52D}"/>
                  </a:ext>
                </a:extLst>
              </p:cNvPr>
              <p:cNvSpPr txBox="1"/>
              <p:nvPr/>
            </p:nvSpPr>
            <p:spPr>
              <a:xfrm>
                <a:off x="6428930" y="3774780"/>
                <a:ext cx="1584900" cy="400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ID" sz="1600" b="1" dirty="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Lampiran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09925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A5DEA-DB0C-7D28-0590-3077E4E84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587B5-BD4E-C7DE-DC97-26A89C3B9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73304"/>
            <a:ext cx="10515600" cy="729465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Poppins" panose="00000500000000000000" pitchFamily="2" charset="0"/>
                <a:cs typeface="Poppins" panose="00000500000000000000" pitchFamily="2" charset="0"/>
              </a:rPr>
              <a:t>ATURAN PENULISAN LED</a:t>
            </a:r>
            <a:endParaRPr lang="id-ID" sz="40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9D5450-685D-C603-6B25-20DEE51D932D}"/>
              </a:ext>
            </a:extLst>
          </p:cNvPr>
          <p:cNvSpPr/>
          <p:nvPr/>
        </p:nvSpPr>
        <p:spPr>
          <a:xfrm>
            <a:off x="286156" y="1566226"/>
            <a:ext cx="948267" cy="944594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438D410-34F1-6DE3-D5B2-123EF3E4716B}"/>
              </a:ext>
            </a:extLst>
          </p:cNvPr>
          <p:cNvSpPr/>
          <p:nvPr/>
        </p:nvSpPr>
        <p:spPr>
          <a:xfrm>
            <a:off x="11668027" y="5698648"/>
            <a:ext cx="153865" cy="153865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 descr="Blog outline">
            <a:extLst>
              <a:ext uri="{FF2B5EF4-FFF2-40B4-BE49-F238E27FC236}">
                <a16:creationId xmlns:a16="http://schemas.microsoft.com/office/drawing/2014/main" id="{D64048FC-99E3-5357-91AA-A672F1EA4C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4374" y="1722608"/>
            <a:ext cx="631831" cy="631831"/>
          </a:xfrm>
          <a:prstGeom prst="rect">
            <a:avLst/>
          </a:prstGeom>
        </p:spPr>
      </p:pic>
      <p:pic>
        <p:nvPicPr>
          <p:cNvPr id="10" name="Content Placeholder 5">
            <a:extLst>
              <a:ext uri="{FF2B5EF4-FFF2-40B4-BE49-F238E27FC236}">
                <a16:creationId xmlns:a16="http://schemas.microsoft.com/office/drawing/2014/main" id="{D97424AF-4C82-A266-5B37-47BB7C0AD5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3559" y="2189342"/>
            <a:ext cx="4462286" cy="350930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9A0751D-4412-4543-D29A-7FE65231DA10}"/>
              </a:ext>
            </a:extLst>
          </p:cNvPr>
          <p:cNvGrpSpPr/>
          <p:nvPr/>
        </p:nvGrpSpPr>
        <p:grpSpPr>
          <a:xfrm>
            <a:off x="1419299" y="2186830"/>
            <a:ext cx="5793959" cy="3511818"/>
            <a:chOff x="4358640" y="601125"/>
            <a:chExt cx="7223760" cy="509269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156A0C1-7A29-589E-19C8-6BC40D8F5EF5}"/>
                </a:ext>
              </a:extLst>
            </p:cNvPr>
            <p:cNvSpPr/>
            <p:nvPr/>
          </p:nvSpPr>
          <p:spPr>
            <a:xfrm>
              <a:off x="4358640" y="601125"/>
              <a:ext cx="7223760" cy="9367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31E6EA3-D49C-2104-E2CE-1F0AFF77CC76}"/>
                </a:ext>
              </a:extLst>
            </p:cNvPr>
            <p:cNvSpPr/>
            <p:nvPr/>
          </p:nvSpPr>
          <p:spPr>
            <a:xfrm>
              <a:off x="4358640" y="601125"/>
              <a:ext cx="898929" cy="936727"/>
            </a:xfrm>
            <a:prstGeom prst="rect">
              <a:avLst/>
            </a:prstGeom>
            <a:solidFill>
              <a:srgbClr val="0B32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79D2190-0460-3E2E-0117-D1E4F941DC25}"/>
                </a:ext>
              </a:extLst>
            </p:cNvPr>
            <p:cNvSpPr/>
            <p:nvPr/>
          </p:nvSpPr>
          <p:spPr>
            <a:xfrm>
              <a:off x="4358640" y="1986448"/>
              <a:ext cx="7223760" cy="9367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F6ECA1C-5CF1-39FC-2D3F-C6544453DAF8}"/>
                </a:ext>
              </a:extLst>
            </p:cNvPr>
            <p:cNvSpPr/>
            <p:nvPr/>
          </p:nvSpPr>
          <p:spPr>
            <a:xfrm>
              <a:off x="4358640" y="1986448"/>
              <a:ext cx="898929" cy="936727"/>
            </a:xfrm>
            <a:prstGeom prst="rect">
              <a:avLst/>
            </a:prstGeom>
            <a:solidFill>
              <a:srgbClr val="0B32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FBB6D53-2E98-4094-42F4-C0518B89A882}"/>
                </a:ext>
              </a:extLst>
            </p:cNvPr>
            <p:cNvSpPr/>
            <p:nvPr/>
          </p:nvSpPr>
          <p:spPr>
            <a:xfrm>
              <a:off x="4358640" y="3371772"/>
              <a:ext cx="7223760" cy="9367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079CC56-6770-B8D4-2480-5F1705A02718}"/>
                </a:ext>
              </a:extLst>
            </p:cNvPr>
            <p:cNvSpPr/>
            <p:nvPr/>
          </p:nvSpPr>
          <p:spPr>
            <a:xfrm>
              <a:off x="4358640" y="3371773"/>
              <a:ext cx="898929" cy="936727"/>
            </a:xfrm>
            <a:prstGeom prst="rect">
              <a:avLst/>
            </a:prstGeom>
            <a:solidFill>
              <a:srgbClr val="0B32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2877ECB-0232-2D8F-DF03-63A573797020}"/>
                </a:ext>
              </a:extLst>
            </p:cNvPr>
            <p:cNvSpPr/>
            <p:nvPr/>
          </p:nvSpPr>
          <p:spPr>
            <a:xfrm>
              <a:off x="4358640" y="4757095"/>
              <a:ext cx="7223760" cy="9367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257BD84-9D49-C987-2CE6-96DDAC624754}"/>
                </a:ext>
              </a:extLst>
            </p:cNvPr>
            <p:cNvSpPr/>
            <p:nvPr/>
          </p:nvSpPr>
          <p:spPr>
            <a:xfrm>
              <a:off x="4358640" y="4757096"/>
              <a:ext cx="898929" cy="936727"/>
            </a:xfrm>
            <a:prstGeom prst="rect">
              <a:avLst/>
            </a:prstGeom>
            <a:solidFill>
              <a:srgbClr val="0B32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Content Placeholder 2">
              <a:extLst>
                <a:ext uri="{FF2B5EF4-FFF2-40B4-BE49-F238E27FC236}">
                  <a16:creationId xmlns:a16="http://schemas.microsoft.com/office/drawing/2014/main" id="{57F34016-F7A5-9BCA-70C0-5A457AA31A60}"/>
                </a:ext>
              </a:extLst>
            </p:cNvPr>
            <p:cNvSpPr txBox="1">
              <a:spLocks/>
            </p:cNvSpPr>
            <p:nvPr/>
          </p:nvSpPr>
          <p:spPr>
            <a:xfrm>
              <a:off x="4645775" y="864017"/>
              <a:ext cx="524099" cy="410943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9" name="Content Placeholder 2">
              <a:extLst>
                <a:ext uri="{FF2B5EF4-FFF2-40B4-BE49-F238E27FC236}">
                  <a16:creationId xmlns:a16="http://schemas.microsoft.com/office/drawing/2014/main" id="{100220DD-2BD2-D67C-3206-2B936DF69C43}"/>
                </a:ext>
              </a:extLst>
            </p:cNvPr>
            <p:cNvSpPr txBox="1">
              <a:spLocks/>
            </p:cNvSpPr>
            <p:nvPr/>
          </p:nvSpPr>
          <p:spPr>
            <a:xfrm>
              <a:off x="4645775" y="3634665"/>
              <a:ext cx="386291" cy="410943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20" name="Content Placeholder 2">
              <a:extLst>
                <a:ext uri="{FF2B5EF4-FFF2-40B4-BE49-F238E27FC236}">
                  <a16:creationId xmlns:a16="http://schemas.microsoft.com/office/drawing/2014/main" id="{7CC8B6EE-69AF-CF3E-025E-E2913720C8ED}"/>
                </a:ext>
              </a:extLst>
            </p:cNvPr>
            <p:cNvSpPr txBox="1">
              <a:spLocks/>
            </p:cNvSpPr>
            <p:nvPr/>
          </p:nvSpPr>
          <p:spPr>
            <a:xfrm>
              <a:off x="4645773" y="2249341"/>
              <a:ext cx="524100" cy="410943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1" name="Content Placeholder 2">
              <a:extLst>
                <a:ext uri="{FF2B5EF4-FFF2-40B4-BE49-F238E27FC236}">
                  <a16:creationId xmlns:a16="http://schemas.microsoft.com/office/drawing/2014/main" id="{A2A45ED2-7A26-2FEC-C147-40C333A172A8}"/>
                </a:ext>
              </a:extLst>
            </p:cNvPr>
            <p:cNvSpPr txBox="1">
              <a:spLocks/>
            </p:cNvSpPr>
            <p:nvPr/>
          </p:nvSpPr>
          <p:spPr>
            <a:xfrm>
              <a:off x="4645773" y="5019987"/>
              <a:ext cx="524100" cy="410943"/>
            </a:xfrm>
            <a:prstGeom prst="rect">
              <a:avLst/>
            </a:prstGeom>
          </p:spPr>
          <p:txBody>
            <a:bodyPr lIns="0" tIns="0" rIns="0" bIns="0" anchor="t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22" name="Content Placeholder 2">
              <a:extLst>
                <a:ext uri="{FF2B5EF4-FFF2-40B4-BE49-F238E27FC236}">
                  <a16:creationId xmlns:a16="http://schemas.microsoft.com/office/drawing/2014/main" id="{41F4F5DB-C136-963A-78D0-F99ADACAEA90}"/>
                </a:ext>
              </a:extLst>
            </p:cNvPr>
            <p:cNvSpPr txBox="1">
              <a:spLocks/>
            </p:cNvSpPr>
            <p:nvPr/>
          </p:nvSpPr>
          <p:spPr>
            <a:xfrm>
              <a:off x="5650679" y="916660"/>
              <a:ext cx="4307840" cy="410943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Ditulis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dalam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format PDF,</a:t>
              </a:r>
            </a:p>
          </p:txBody>
        </p:sp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9600ECD3-155D-D59B-EA4B-F98F0ECE0591}"/>
                </a:ext>
              </a:extLst>
            </p:cNvPr>
            <p:cNvSpPr txBox="1">
              <a:spLocks/>
            </p:cNvSpPr>
            <p:nvPr/>
          </p:nvSpPr>
          <p:spPr>
            <a:xfrm>
              <a:off x="5650679" y="3634665"/>
              <a:ext cx="4225897" cy="410943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Spasi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1.15, dan</a:t>
              </a:r>
            </a:p>
          </p:txBody>
        </p:sp>
        <p:sp>
          <p:nvSpPr>
            <p:cNvPr id="24" name="Content Placeholder 2">
              <a:extLst>
                <a:ext uri="{FF2B5EF4-FFF2-40B4-BE49-F238E27FC236}">
                  <a16:creationId xmlns:a16="http://schemas.microsoft.com/office/drawing/2014/main" id="{B1F47898-8BAC-EB85-7907-B84DC54EE3AF}"/>
                </a:ext>
              </a:extLst>
            </p:cNvPr>
            <p:cNvSpPr txBox="1">
              <a:spLocks/>
            </p:cNvSpPr>
            <p:nvPr/>
          </p:nvSpPr>
          <p:spPr>
            <a:xfrm>
              <a:off x="5650679" y="2249341"/>
              <a:ext cx="5759002" cy="410943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Jenis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huruf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CALIBRI 12pt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atau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ARIAL 11pt,</a:t>
              </a:r>
            </a:p>
          </p:txBody>
        </p:sp>
        <p:sp>
          <p:nvSpPr>
            <p:cNvPr id="25" name="Content Placeholder 2">
              <a:extLst>
                <a:ext uri="{FF2B5EF4-FFF2-40B4-BE49-F238E27FC236}">
                  <a16:creationId xmlns:a16="http://schemas.microsoft.com/office/drawing/2014/main" id="{71F231F7-40AB-7F85-AB43-59E77F6E42CD}"/>
                </a:ext>
              </a:extLst>
            </p:cNvPr>
            <p:cNvSpPr txBox="1">
              <a:spLocks/>
            </p:cNvSpPr>
            <p:nvPr/>
          </p:nvSpPr>
          <p:spPr>
            <a:xfrm>
              <a:off x="5544703" y="5019987"/>
              <a:ext cx="5793857" cy="410943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Ketebalan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maksimal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125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halalaman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(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tidak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termasuk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bagian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awal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2266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D718E20-E4CF-4062-A480-6B4EDF76FF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21446" y="0"/>
            <a:ext cx="12213447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06273D2-160B-4F86-B9DC-728D46D161FD}"/>
              </a:ext>
            </a:extLst>
          </p:cNvPr>
          <p:cNvSpPr/>
          <p:nvPr/>
        </p:nvSpPr>
        <p:spPr>
          <a:xfrm>
            <a:off x="-21446" y="0"/>
            <a:ext cx="12234892" cy="687730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61">
              <a:buClr>
                <a:srgbClr val="000000"/>
              </a:buClr>
              <a:defRPr/>
            </a:pPr>
            <a:endParaRPr lang="en-US" sz="1400" kern="0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EC36A735-75F0-40F3-9B5F-C32812DFF909}"/>
              </a:ext>
            </a:extLst>
          </p:cNvPr>
          <p:cNvSpPr/>
          <p:nvPr/>
        </p:nvSpPr>
        <p:spPr>
          <a:xfrm>
            <a:off x="1001487" y="445608"/>
            <a:ext cx="10189028" cy="5503791"/>
          </a:xfrm>
          <a:prstGeom prst="frame">
            <a:avLst>
              <a:gd name="adj1" fmla="val 2022"/>
            </a:avLst>
          </a:prstGeom>
          <a:solidFill>
            <a:srgbClr val="115B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61">
              <a:buClr>
                <a:srgbClr val="000000"/>
              </a:buClr>
              <a:defRPr/>
            </a:pPr>
            <a:endParaRPr lang="en-US" sz="1400" kern="0" dirty="0">
              <a:solidFill>
                <a:prstClr val="black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E90D2A-7840-4158-89D9-1B680EA6C7F9}"/>
              </a:ext>
            </a:extLst>
          </p:cNvPr>
          <p:cNvSpPr txBox="1"/>
          <p:nvPr/>
        </p:nvSpPr>
        <p:spPr>
          <a:xfrm>
            <a:off x="3054349" y="2709582"/>
            <a:ext cx="6083300" cy="90287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219261">
              <a:buClr>
                <a:srgbClr val="000000"/>
              </a:buClr>
              <a:defRPr/>
            </a:pPr>
            <a:r>
              <a:rPr lang="en-US" sz="5867" b="1" kern="0" dirty="0">
                <a:solidFill>
                  <a:srgbClr val="0A2C77"/>
                </a:solidFill>
                <a:latin typeface="Poppins" panose="00000500000000000000" pitchFamily="2" charset="0"/>
                <a:ea typeface="Segoe UI" panose="020B0502040204020203" pitchFamily="34" charset="0"/>
                <a:cs typeface="Poppins" panose="00000500000000000000" pitchFamily="2" charset="0"/>
                <a:sym typeface="Arial"/>
              </a:rPr>
              <a:t>TERIMA KASIH</a:t>
            </a:r>
          </a:p>
        </p:txBody>
      </p:sp>
      <p:sp>
        <p:nvSpPr>
          <p:cNvPr id="2" name="Diamond 1">
            <a:extLst>
              <a:ext uri="{FF2B5EF4-FFF2-40B4-BE49-F238E27FC236}">
                <a16:creationId xmlns:a16="http://schemas.microsoft.com/office/drawing/2014/main" id="{162DA865-12E2-49D3-985E-8C3EBB3CE562}"/>
              </a:ext>
            </a:extLst>
          </p:cNvPr>
          <p:cNvSpPr/>
          <p:nvPr/>
        </p:nvSpPr>
        <p:spPr>
          <a:xfrm>
            <a:off x="1469571" y="-1197430"/>
            <a:ext cx="9252859" cy="9252859"/>
          </a:xfrm>
          <a:prstGeom prst="diamond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61">
              <a:buClr>
                <a:srgbClr val="000000"/>
              </a:buClr>
              <a:defRPr/>
            </a:pPr>
            <a:endParaRPr lang="en-US" sz="1400" kern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C87C8F-62B2-E5E4-F9C5-B4E032620C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076" y="1163252"/>
            <a:ext cx="1987845" cy="10601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46326B-8480-DEF4-8A03-CED8BB8053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536" y="5999546"/>
            <a:ext cx="7062681" cy="8777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C9AF8D-6389-D4DA-3222-386AA88F22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07" y="6049287"/>
            <a:ext cx="1121134" cy="77742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908928F-6922-5C16-0609-7D7631AFE9B4}"/>
              </a:ext>
            </a:extLst>
          </p:cNvPr>
          <p:cNvSpPr txBox="1"/>
          <p:nvPr/>
        </p:nvSpPr>
        <p:spPr>
          <a:xfrm>
            <a:off x="3257880" y="4375140"/>
            <a:ext cx="21981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/>
              <a:t>@lamkependidikan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C4EB0B-3E62-1134-01FA-028BCEEE13D7}"/>
              </a:ext>
            </a:extLst>
          </p:cNvPr>
          <p:cNvSpPr txBox="1"/>
          <p:nvPr/>
        </p:nvSpPr>
        <p:spPr>
          <a:xfrm>
            <a:off x="5696240" y="4387128"/>
            <a:ext cx="13303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dirty="0"/>
              <a:t>l</a:t>
            </a:r>
            <a:r>
              <a:rPr lang="en-ID" dirty="0"/>
              <a:t>amdik.or.id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597FD5-6AC6-BA57-B9C4-9B480F38B6FD}"/>
              </a:ext>
            </a:extLst>
          </p:cNvPr>
          <p:cNvSpPr txBox="1"/>
          <p:nvPr/>
        </p:nvSpPr>
        <p:spPr>
          <a:xfrm>
            <a:off x="7557047" y="4405917"/>
            <a:ext cx="21981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</a:t>
            </a:r>
            <a:r>
              <a:rPr lang="id-ID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AMDIK </a:t>
            </a:r>
            <a:r>
              <a:rPr lang="en-ID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Official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2D190B-A33A-266F-D592-02EB68A4DD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483" y="4413501"/>
            <a:ext cx="292608" cy="2926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E61FC1-BFD9-0136-9CE6-63256E14F7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364" y="4451571"/>
            <a:ext cx="357836" cy="2476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EDBFFD9-8320-99D6-1E68-4AFB787278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791" y="4380505"/>
            <a:ext cx="382578" cy="38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32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96D9E-C2B9-F0F0-BE4A-266D38813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075BC28-EDF2-C4FB-E6C4-DA75CFC0CAF5}"/>
              </a:ext>
            </a:extLst>
          </p:cNvPr>
          <p:cNvSpPr/>
          <p:nvPr/>
        </p:nvSpPr>
        <p:spPr>
          <a:xfrm>
            <a:off x="12225724" y="5982870"/>
            <a:ext cx="153865" cy="153865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AB0383-D000-7157-9949-4A1388F26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8321"/>
            <a:ext cx="10515600" cy="90985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Poppins" panose="00000500000000000000" pitchFamily="2" charset="0"/>
                <a:cs typeface="Poppins" panose="00000500000000000000" pitchFamily="2" charset="0"/>
              </a:rPr>
              <a:t>PENGERTIAN LAPORAN EVALUASI DIRI</a:t>
            </a:r>
            <a:endParaRPr lang="id-ID" sz="36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A1BA39-EDC9-94E4-67FE-91E759E99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ID" dirty="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89FC9A0-092A-6013-556B-9BD900AAB44D}"/>
              </a:ext>
            </a:extLst>
          </p:cNvPr>
          <p:cNvCxnSpPr/>
          <p:nvPr/>
        </p:nvCxnSpPr>
        <p:spPr>
          <a:xfrm>
            <a:off x="1380154" y="2427697"/>
            <a:ext cx="566374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28E38A1-C507-759F-5072-A184A32E3B09}"/>
              </a:ext>
            </a:extLst>
          </p:cNvPr>
          <p:cNvCxnSpPr/>
          <p:nvPr/>
        </p:nvCxnSpPr>
        <p:spPr>
          <a:xfrm>
            <a:off x="1380154" y="3323513"/>
            <a:ext cx="566374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441F398-4E20-AE66-6CB7-BEB923E23CD5}"/>
              </a:ext>
            </a:extLst>
          </p:cNvPr>
          <p:cNvCxnSpPr/>
          <p:nvPr/>
        </p:nvCxnSpPr>
        <p:spPr>
          <a:xfrm>
            <a:off x="1380154" y="4219330"/>
            <a:ext cx="566374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7E708DB-2171-18A1-AC2D-EEDD01FE3400}"/>
              </a:ext>
            </a:extLst>
          </p:cNvPr>
          <p:cNvCxnSpPr/>
          <p:nvPr/>
        </p:nvCxnSpPr>
        <p:spPr>
          <a:xfrm>
            <a:off x="1380154" y="5115146"/>
            <a:ext cx="566374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AA692A5-5D18-D402-A677-509FE3867BBA}"/>
              </a:ext>
            </a:extLst>
          </p:cNvPr>
          <p:cNvCxnSpPr/>
          <p:nvPr/>
        </p:nvCxnSpPr>
        <p:spPr>
          <a:xfrm>
            <a:off x="1380154" y="5966207"/>
            <a:ext cx="566374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Graphic 8">
            <a:extLst>
              <a:ext uri="{FF2B5EF4-FFF2-40B4-BE49-F238E27FC236}">
                <a16:creationId xmlns:a16="http://schemas.microsoft.com/office/drawing/2014/main" id="{DAA680B1-C9FD-3D4B-9E1E-F3DB2F1643F3}"/>
              </a:ext>
            </a:extLst>
          </p:cNvPr>
          <p:cNvSpPr/>
          <p:nvPr/>
        </p:nvSpPr>
        <p:spPr>
          <a:xfrm rot="5400000">
            <a:off x="541484" y="1615280"/>
            <a:ext cx="606937" cy="639757"/>
          </a:xfrm>
          <a:prstGeom prst="roundRect">
            <a:avLst>
              <a:gd name="adj" fmla="val 0"/>
            </a:avLst>
          </a:prstGeom>
          <a:solidFill>
            <a:srgbClr val="0B32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ID" sz="2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4CEE63B3-24EF-B9B6-623D-C43435561B45}"/>
              </a:ext>
            </a:extLst>
          </p:cNvPr>
          <p:cNvSpPr txBox="1">
            <a:spLocks/>
          </p:cNvSpPr>
          <p:nvPr/>
        </p:nvSpPr>
        <p:spPr>
          <a:xfrm>
            <a:off x="1380155" y="1704409"/>
            <a:ext cx="5638649" cy="46150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Dokumen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reflektif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PS,</a:t>
            </a:r>
          </a:p>
        </p:txBody>
      </p:sp>
      <p:sp>
        <p:nvSpPr>
          <p:cNvPr id="29" name="Graphic 8">
            <a:extLst>
              <a:ext uri="{FF2B5EF4-FFF2-40B4-BE49-F238E27FC236}">
                <a16:creationId xmlns:a16="http://schemas.microsoft.com/office/drawing/2014/main" id="{80B090C0-9889-10FE-D641-588C8C483CE2}"/>
              </a:ext>
            </a:extLst>
          </p:cNvPr>
          <p:cNvSpPr/>
          <p:nvPr/>
        </p:nvSpPr>
        <p:spPr>
          <a:xfrm rot="5400000">
            <a:off x="541484" y="2510847"/>
            <a:ext cx="606937" cy="639757"/>
          </a:xfrm>
          <a:prstGeom prst="roundRect">
            <a:avLst>
              <a:gd name="adj" fmla="val 0"/>
            </a:avLst>
          </a:prstGeom>
          <a:solidFill>
            <a:srgbClr val="0B32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ID" sz="2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7AFA4C05-5C88-4609-7BA3-9A18D883D728}"/>
              </a:ext>
            </a:extLst>
          </p:cNvPr>
          <p:cNvSpPr txBox="1">
            <a:spLocks/>
          </p:cNvSpPr>
          <p:nvPr/>
        </p:nvSpPr>
        <p:spPr>
          <a:xfrm>
            <a:off x="1380155" y="2599976"/>
            <a:ext cx="5638649" cy="46150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Berbasis data </a:t>
            </a:r>
            <a:r>
              <a:rPr lang="fr-FR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kuantitatif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dan/</a:t>
            </a:r>
            <a:r>
              <a:rPr lang="fr-FR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atau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fr-FR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kualitatif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</a:t>
            </a:r>
          </a:p>
        </p:txBody>
      </p:sp>
      <p:sp>
        <p:nvSpPr>
          <p:cNvPr id="31" name="Graphic 8">
            <a:extLst>
              <a:ext uri="{FF2B5EF4-FFF2-40B4-BE49-F238E27FC236}">
                <a16:creationId xmlns:a16="http://schemas.microsoft.com/office/drawing/2014/main" id="{8553CA7A-BAE9-67A1-D725-6BDB0CF8302E}"/>
              </a:ext>
            </a:extLst>
          </p:cNvPr>
          <p:cNvSpPr/>
          <p:nvPr/>
        </p:nvSpPr>
        <p:spPr>
          <a:xfrm rot="5400000">
            <a:off x="541484" y="3417778"/>
            <a:ext cx="606937" cy="639757"/>
          </a:xfrm>
          <a:prstGeom prst="roundRect">
            <a:avLst>
              <a:gd name="adj" fmla="val 0"/>
            </a:avLst>
          </a:prstGeom>
          <a:solidFill>
            <a:srgbClr val="0B32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ID" sz="2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6759E0D7-2EA1-8BDF-BE2A-2B703095A95C}"/>
              </a:ext>
            </a:extLst>
          </p:cNvPr>
          <p:cNvSpPr txBox="1">
            <a:spLocks/>
          </p:cNvSpPr>
          <p:nvPr/>
        </p:nvSpPr>
        <p:spPr>
          <a:xfrm>
            <a:off x="1380155" y="3506907"/>
            <a:ext cx="5638649" cy="46150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Menggambarkan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kondisi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capaian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dan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tantangan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</a:t>
            </a:r>
          </a:p>
        </p:txBody>
      </p:sp>
      <p:sp>
        <p:nvSpPr>
          <p:cNvPr id="33" name="Graphic 8">
            <a:extLst>
              <a:ext uri="{FF2B5EF4-FFF2-40B4-BE49-F238E27FC236}">
                <a16:creationId xmlns:a16="http://schemas.microsoft.com/office/drawing/2014/main" id="{A60A6134-EFB7-2D1D-2829-72480B706ADD}"/>
              </a:ext>
            </a:extLst>
          </p:cNvPr>
          <p:cNvSpPr/>
          <p:nvPr/>
        </p:nvSpPr>
        <p:spPr>
          <a:xfrm rot="5400000">
            <a:off x="541484" y="4317568"/>
            <a:ext cx="606937" cy="639757"/>
          </a:xfrm>
          <a:prstGeom prst="roundRect">
            <a:avLst>
              <a:gd name="adj" fmla="val 0"/>
            </a:avLst>
          </a:prstGeom>
          <a:solidFill>
            <a:srgbClr val="0B32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ID" sz="2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633751FD-71C5-507D-7AF7-5D90391F0A14}"/>
              </a:ext>
            </a:extLst>
          </p:cNvPr>
          <p:cNvSpPr txBox="1">
            <a:spLocks/>
          </p:cNvSpPr>
          <p:nvPr/>
        </p:nvSpPr>
        <p:spPr>
          <a:xfrm>
            <a:off x="1380155" y="4406697"/>
            <a:ext cx="5638649" cy="46150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Menjadi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dasar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penilaian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akreditasi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</a:t>
            </a:r>
          </a:p>
        </p:txBody>
      </p:sp>
      <p:sp>
        <p:nvSpPr>
          <p:cNvPr id="35" name="Graphic 8">
            <a:extLst>
              <a:ext uri="{FF2B5EF4-FFF2-40B4-BE49-F238E27FC236}">
                <a16:creationId xmlns:a16="http://schemas.microsoft.com/office/drawing/2014/main" id="{F28C2328-4265-7F54-747B-D7D8E59AE226}"/>
              </a:ext>
            </a:extLst>
          </p:cNvPr>
          <p:cNvSpPr/>
          <p:nvPr/>
        </p:nvSpPr>
        <p:spPr>
          <a:xfrm rot="5400000">
            <a:off x="541484" y="5195934"/>
            <a:ext cx="606937" cy="639757"/>
          </a:xfrm>
          <a:prstGeom prst="roundRect">
            <a:avLst>
              <a:gd name="adj" fmla="val 0"/>
            </a:avLst>
          </a:prstGeom>
          <a:solidFill>
            <a:srgbClr val="0B32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ID" sz="2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05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2646A312-29AC-E94C-E03F-050CCE0DC367}"/>
              </a:ext>
            </a:extLst>
          </p:cNvPr>
          <p:cNvSpPr txBox="1">
            <a:spLocks/>
          </p:cNvSpPr>
          <p:nvPr/>
        </p:nvSpPr>
        <p:spPr>
          <a:xfrm>
            <a:off x="1380155" y="5285063"/>
            <a:ext cx="5638649" cy="46150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Pijakan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peningkatan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mutu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E01F3321-50E0-5C9D-7BC5-FA47D8D10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1701" y="1549058"/>
            <a:ext cx="4122777" cy="450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742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D5BA2-204A-9F3A-30A5-484255BB0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9839"/>
            <a:ext cx="10515600" cy="889304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PANDUAN PENYUSUNAN LED</a:t>
            </a:r>
            <a:endParaRPr lang="id-ID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7" name="Picture 16" descr="A person writing on a whiteboard&#10;&#10;Description automatically generated with medium confidence">
            <a:extLst>
              <a:ext uri="{FF2B5EF4-FFF2-40B4-BE49-F238E27FC236}">
                <a16:creationId xmlns:a16="http://schemas.microsoft.com/office/drawing/2014/main" id="{1CA8DF4B-C448-0E59-127A-487A23F5D3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0753" b="26842"/>
          <a:stretch>
            <a:fillRect/>
          </a:stretch>
        </p:blipFill>
        <p:spPr>
          <a:xfrm>
            <a:off x="0" y="1424279"/>
            <a:ext cx="12192000" cy="4279736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8ADAF79-5D18-2D69-7AEB-300ECF9C2A01}"/>
              </a:ext>
            </a:extLst>
          </p:cNvPr>
          <p:cNvSpPr/>
          <p:nvPr/>
        </p:nvSpPr>
        <p:spPr>
          <a:xfrm>
            <a:off x="0" y="1302780"/>
            <a:ext cx="12192000" cy="4718304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A7D69AD-AE9B-7FAB-3024-37D0917F8247}"/>
              </a:ext>
            </a:extLst>
          </p:cNvPr>
          <p:cNvSpPr/>
          <p:nvPr/>
        </p:nvSpPr>
        <p:spPr>
          <a:xfrm>
            <a:off x="0" y="3188715"/>
            <a:ext cx="11582400" cy="2832369"/>
          </a:xfrm>
          <a:prstGeom prst="rect">
            <a:avLst/>
          </a:prstGeom>
          <a:solidFill>
            <a:srgbClr val="0B328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9DE5F50-8667-A05C-E94F-A686F0AB2F7F}"/>
              </a:ext>
            </a:extLst>
          </p:cNvPr>
          <p:cNvGrpSpPr/>
          <p:nvPr/>
        </p:nvGrpSpPr>
        <p:grpSpPr>
          <a:xfrm>
            <a:off x="10609370" y="4093008"/>
            <a:ext cx="1336460" cy="1336460"/>
            <a:chOff x="10578297" y="4671612"/>
            <a:chExt cx="1004103" cy="100410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033B7CA-B87B-E186-8244-4753246A2381}"/>
                </a:ext>
              </a:extLst>
            </p:cNvPr>
            <p:cNvSpPr/>
            <p:nvPr/>
          </p:nvSpPr>
          <p:spPr>
            <a:xfrm>
              <a:off x="10578297" y="4671612"/>
              <a:ext cx="1004103" cy="100410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24" name="Graphic 23" descr="Disconnected outline">
              <a:extLst>
                <a:ext uri="{FF2B5EF4-FFF2-40B4-BE49-F238E27FC236}">
                  <a16:creationId xmlns:a16="http://schemas.microsoft.com/office/drawing/2014/main" id="{DED48D0C-FA6C-A526-E852-51390C1B52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702497" y="4795812"/>
              <a:ext cx="755703" cy="755703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1B76135-7D42-ABE2-C733-DF6FB3DB4DB3}"/>
              </a:ext>
            </a:extLst>
          </p:cNvPr>
          <p:cNvSpPr txBox="1"/>
          <p:nvPr/>
        </p:nvSpPr>
        <p:spPr>
          <a:xfrm>
            <a:off x="820631" y="3576877"/>
            <a:ext cx="625072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Dokumen </a:t>
            </a:r>
            <a:r>
              <a:rPr lang="en-US" sz="28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acuan</a:t>
            </a:r>
            <a:r>
              <a:rPr lang="en-US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yang </a:t>
            </a:r>
            <a:r>
              <a:rPr lang="en-US" sz="28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memberikan</a:t>
            </a:r>
            <a:r>
              <a:rPr lang="en-US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arahan</a:t>
            </a:r>
            <a:r>
              <a:rPr lang="en-US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sistematis</a:t>
            </a:r>
            <a:r>
              <a:rPr lang="en-US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dan </a:t>
            </a:r>
            <a:r>
              <a:rPr lang="en-US" sz="28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teknis</a:t>
            </a:r>
            <a:r>
              <a:rPr lang="en-US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tentag</a:t>
            </a:r>
            <a:r>
              <a:rPr lang="en-US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cara</a:t>
            </a:r>
            <a:r>
              <a:rPr lang="en-US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menyusun</a:t>
            </a:r>
            <a:r>
              <a:rPr lang="en-US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LED </a:t>
            </a:r>
            <a:r>
              <a:rPr lang="en-US" sz="28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secara</a:t>
            </a:r>
            <a:r>
              <a:rPr lang="en-US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analitis</a:t>
            </a:r>
            <a:r>
              <a:rPr lang="en-US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dan </a:t>
            </a:r>
            <a:r>
              <a:rPr lang="en-US" sz="28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reflektif</a:t>
            </a:r>
            <a:r>
              <a:rPr lang="en-US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marL="0" indent="0">
              <a:buNone/>
            </a:pPr>
            <a:endParaRPr lang="en-US" sz="28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50030812-13BC-5DCF-216D-D28849A7AA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4167" y="3188715"/>
            <a:ext cx="4501907" cy="287971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2BB7CA2-14E2-ECCD-447C-711F3CABAC57}"/>
              </a:ext>
            </a:extLst>
          </p:cNvPr>
          <p:cNvGrpSpPr/>
          <p:nvPr/>
        </p:nvGrpSpPr>
        <p:grpSpPr>
          <a:xfrm>
            <a:off x="492152" y="2347945"/>
            <a:ext cx="692095" cy="692095"/>
            <a:chOff x="3997350" y="4611534"/>
            <a:chExt cx="692095" cy="69209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0EA39CD-D210-2076-19BE-7047D5B67F78}"/>
                </a:ext>
              </a:extLst>
            </p:cNvPr>
            <p:cNvSpPr/>
            <p:nvPr/>
          </p:nvSpPr>
          <p:spPr>
            <a:xfrm flipH="1">
              <a:off x="3997350" y="4611534"/>
              <a:ext cx="692095" cy="692095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9E71EE1-7CB4-EFCF-05C2-6E2A986508DF}"/>
                </a:ext>
              </a:extLst>
            </p:cNvPr>
            <p:cNvGrpSpPr/>
            <p:nvPr/>
          </p:nvGrpSpPr>
          <p:grpSpPr>
            <a:xfrm>
              <a:off x="4134982" y="4747245"/>
              <a:ext cx="416831" cy="420672"/>
              <a:chOff x="4841876" y="3990976"/>
              <a:chExt cx="344488" cy="347663"/>
            </a:xfrm>
          </p:grpSpPr>
          <p:sp>
            <p:nvSpPr>
              <p:cNvPr id="7" name="Rectangle 143">
                <a:extLst>
                  <a:ext uri="{FF2B5EF4-FFF2-40B4-BE49-F238E27FC236}">
                    <a16:creationId xmlns:a16="http://schemas.microsoft.com/office/drawing/2014/main" id="{E9F687EA-8033-EE89-3723-18A7F759AD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1876" y="4187826"/>
                <a:ext cx="60325" cy="120650"/>
              </a:xfrm>
              <a:prstGeom prst="rect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46">
                  <a:defRPr/>
                </a:pPr>
                <a:endParaRPr lang="id-ID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8" name="Freeform 144">
                <a:extLst>
                  <a:ext uri="{FF2B5EF4-FFF2-40B4-BE49-F238E27FC236}">
                    <a16:creationId xmlns:a16="http://schemas.microsoft.com/office/drawing/2014/main" id="{43E48320-8616-4335-08B2-459EBC1C61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2201" y="4229101"/>
                <a:ext cx="284163" cy="109538"/>
              </a:xfrm>
              <a:custGeom>
                <a:avLst/>
                <a:gdLst>
                  <a:gd name="T0" fmla="*/ 0 w 76"/>
                  <a:gd name="T1" fmla="*/ 15 h 29"/>
                  <a:gd name="T2" fmla="*/ 76 w 76"/>
                  <a:gd name="T3" fmla="*/ 5 h 29"/>
                  <a:gd name="T4" fmla="*/ 64 w 76"/>
                  <a:gd name="T5" fmla="*/ 1 h 29"/>
                  <a:gd name="T6" fmla="*/ 46 w 76"/>
                  <a:gd name="T7" fmla="*/ 7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6" h="29">
                    <a:moveTo>
                      <a:pt x="0" y="15"/>
                    </a:moveTo>
                    <a:cubicBezTo>
                      <a:pt x="42" y="29"/>
                      <a:pt x="28" y="29"/>
                      <a:pt x="76" y="5"/>
                    </a:cubicBezTo>
                    <a:cubicBezTo>
                      <a:pt x="72" y="1"/>
                      <a:pt x="68" y="0"/>
                      <a:pt x="64" y="1"/>
                    </a:cubicBezTo>
                    <a:cubicBezTo>
                      <a:pt x="46" y="7"/>
                      <a:pt x="46" y="7"/>
                      <a:pt x="46" y="7"/>
                    </a:cubicBezTo>
                  </a:path>
                </a:pathLst>
              </a:custGeom>
              <a:noFill/>
              <a:ln w="12700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46">
                  <a:defRPr/>
                </a:pPr>
                <a:endParaRPr lang="id-ID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9" name="Freeform 145">
                <a:extLst>
                  <a:ext uri="{FF2B5EF4-FFF2-40B4-BE49-F238E27FC236}">
                    <a16:creationId xmlns:a16="http://schemas.microsoft.com/office/drawing/2014/main" id="{858C6E39-7E88-9C5C-DEDE-76737CC2D7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2201" y="4202114"/>
                <a:ext cx="179388" cy="60325"/>
              </a:xfrm>
              <a:custGeom>
                <a:avLst/>
                <a:gdLst>
                  <a:gd name="T0" fmla="*/ 0 w 48"/>
                  <a:gd name="T1" fmla="*/ 0 h 16"/>
                  <a:gd name="T2" fmla="*/ 12 w 48"/>
                  <a:gd name="T3" fmla="*/ 0 h 16"/>
                  <a:gd name="T4" fmla="*/ 30 w 48"/>
                  <a:gd name="T5" fmla="*/ 8 h 16"/>
                  <a:gd name="T6" fmla="*/ 42 w 48"/>
                  <a:gd name="T7" fmla="*/ 8 h 16"/>
                  <a:gd name="T8" fmla="*/ 42 w 48"/>
                  <a:gd name="T9" fmla="*/ 16 h 16"/>
                  <a:gd name="T10" fmla="*/ 20 w 48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16">
                    <a:moveTo>
                      <a:pt x="0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21" y="0"/>
                      <a:pt x="28" y="6"/>
                      <a:pt x="30" y="8"/>
                    </a:cubicBezTo>
                    <a:cubicBezTo>
                      <a:pt x="30" y="8"/>
                      <a:pt x="36" y="8"/>
                      <a:pt x="42" y="8"/>
                    </a:cubicBezTo>
                    <a:cubicBezTo>
                      <a:pt x="48" y="8"/>
                      <a:pt x="48" y="16"/>
                      <a:pt x="42" y="16"/>
                    </a:cubicBezTo>
                    <a:cubicBezTo>
                      <a:pt x="20" y="16"/>
                      <a:pt x="20" y="16"/>
                      <a:pt x="20" y="16"/>
                    </a:cubicBezTo>
                  </a:path>
                </a:pathLst>
              </a:custGeom>
              <a:noFill/>
              <a:ln w="12700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46">
                  <a:defRPr/>
                </a:pPr>
                <a:endParaRPr lang="id-ID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0" name="Oval 146">
                <a:extLst>
                  <a:ext uri="{FF2B5EF4-FFF2-40B4-BE49-F238E27FC236}">
                    <a16:creationId xmlns:a16="http://schemas.microsoft.com/office/drawing/2014/main" id="{9DF72A43-4569-57EE-8D2D-A35C1C73D0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51426" y="3990976"/>
                <a:ext cx="90488" cy="90488"/>
              </a:xfrm>
              <a:prstGeom prst="ellipse">
                <a:avLst/>
              </a:prstGeom>
              <a:noFill/>
              <a:ln w="12700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46">
                  <a:defRPr/>
                </a:pPr>
                <a:endParaRPr lang="id-ID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1" name="Oval 147">
                <a:extLst>
                  <a:ext uri="{FF2B5EF4-FFF2-40B4-BE49-F238E27FC236}">
                    <a16:creationId xmlns:a16="http://schemas.microsoft.com/office/drawing/2014/main" id="{7FBBF51B-BC34-00B6-98F9-8035A55C87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76813" y="4097339"/>
                <a:ext cx="90488" cy="90488"/>
              </a:xfrm>
              <a:prstGeom prst="ellipse">
                <a:avLst/>
              </a:prstGeom>
              <a:noFill/>
              <a:ln w="12700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46">
                  <a:defRPr/>
                </a:pPr>
                <a:endParaRPr lang="id-ID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2" name="Line 148">
                <a:extLst>
                  <a:ext uri="{FF2B5EF4-FFF2-40B4-BE49-F238E27FC236}">
                    <a16:creationId xmlns:a16="http://schemas.microsoft.com/office/drawing/2014/main" id="{9453EA20-C101-996F-4924-607BE622D5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21263" y="4127501"/>
                <a:ext cx="0" cy="3016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46">
                  <a:defRPr/>
                </a:pPr>
                <a:endParaRPr lang="id-ID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3" name="Line 149">
                <a:extLst>
                  <a:ext uri="{FF2B5EF4-FFF2-40B4-BE49-F238E27FC236}">
                    <a16:creationId xmlns:a16="http://schemas.microsoft.com/office/drawing/2014/main" id="{4C4B06CB-718B-70DE-1D05-D049083477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97463" y="4021139"/>
                <a:ext cx="0" cy="3016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46">
                  <a:defRPr/>
                </a:pPr>
                <a:endParaRPr lang="id-ID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28607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897C3-55FA-6A7F-A9F1-03B41A60B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9192"/>
            <a:ext cx="10515600" cy="986318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JUMLAH KRITERIA DAN ELEMEN DI DALAM LED</a:t>
            </a:r>
            <a:br>
              <a:rPr lang="en-US" sz="3200" b="1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3200" b="1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UNTUK PROGRAM SARJANA</a:t>
            </a:r>
            <a:endParaRPr lang="id-ID" sz="32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6E4A0C8-88B7-BDAB-7B65-6AE1E895EC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6779545"/>
              </p:ext>
            </p:extLst>
          </p:nvPr>
        </p:nvGraphicFramePr>
        <p:xfrm>
          <a:off x="1163823" y="1766419"/>
          <a:ext cx="9613422" cy="42387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6172">
                  <a:extLst>
                    <a:ext uri="{9D8B030D-6E8A-4147-A177-3AD203B41FA5}">
                      <a16:colId xmlns:a16="http://schemas.microsoft.com/office/drawing/2014/main" val="1298774827"/>
                    </a:ext>
                  </a:extLst>
                </a:gridCol>
                <a:gridCol w="5740868">
                  <a:extLst>
                    <a:ext uri="{9D8B030D-6E8A-4147-A177-3AD203B41FA5}">
                      <a16:colId xmlns:a16="http://schemas.microsoft.com/office/drawing/2014/main" val="1908593137"/>
                    </a:ext>
                  </a:extLst>
                </a:gridCol>
                <a:gridCol w="2616382">
                  <a:extLst>
                    <a:ext uri="{9D8B030D-6E8A-4147-A177-3AD203B41FA5}">
                      <a16:colId xmlns:a16="http://schemas.microsoft.com/office/drawing/2014/main" val="1576620548"/>
                    </a:ext>
                  </a:extLst>
                </a:gridCol>
              </a:tblGrid>
              <a:tr h="35748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NOMOR</a:t>
                      </a:r>
                    </a:p>
                  </a:txBody>
                  <a:tcPr marL="0" marR="0" marT="0" marB="0" anchor="ctr">
                    <a:solidFill>
                      <a:srgbClr val="0B328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NAMA KRITERIA</a:t>
                      </a:r>
                    </a:p>
                  </a:txBody>
                  <a:tcPr marL="0" marR="0" marT="0" marB="0" anchor="ctr">
                    <a:solidFill>
                      <a:srgbClr val="0B328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JUMLAH ELEMEN</a:t>
                      </a:r>
                    </a:p>
                  </a:txBody>
                  <a:tcPr marL="0" marR="0" marT="0" marB="0" anchor="ctr">
                    <a:solidFill>
                      <a:srgbClr val="0B32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6405644"/>
                  </a:ext>
                </a:extLst>
              </a:tr>
              <a:tr h="37809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Visi</a:t>
                      </a:r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US" sz="20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Keilmuan</a:t>
                      </a:r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78214576"/>
                  </a:ext>
                </a:extLst>
              </a:tr>
              <a:tr h="37809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Tata </a:t>
                      </a:r>
                      <a:r>
                        <a:rPr lang="en-US" sz="20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Pamong</a:t>
                      </a:r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dan Tata Kelola UPPS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1479616"/>
                  </a:ext>
                </a:extLst>
              </a:tr>
              <a:tr h="37809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Mahasiswa</a:t>
                      </a:r>
                      <a:endParaRPr lang="en-US" sz="20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7161417"/>
                  </a:ext>
                </a:extLst>
              </a:tr>
              <a:tr h="37809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Dosen</a:t>
                      </a:r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dan Tenaga Kependidikan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1505619"/>
                  </a:ext>
                </a:extLst>
              </a:tr>
              <a:tr h="37809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Keuangan</a:t>
                      </a:r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, Sarana, dan </a:t>
                      </a:r>
                      <a:r>
                        <a:rPr lang="en-US" sz="20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Prasarana</a:t>
                      </a:r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Pendidikan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4790371"/>
                  </a:ext>
                </a:extLst>
              </a:tr>
              <a:tr h="37809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Pendidikan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242752"/>
                  </a:ext>
                </a:extLst>
              </a:tr>
              <a:tr h="37809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Penelitian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7812078"/>
                  </a:ext>
                </a:extLst>
              </a:tr>
              <a:tr h="37809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Pengabdian</a:t>
                      </a:r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US" sz="20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kepada</a:t>
                      </a:r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Masyarakat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1301891"/>
                  </a:ext>
                </a:extLst>
              </a:tr>
              <a:tr h="37809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20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Penjaminan</a:t>
                      </a:r>
                      <a:r>
                        <a:rPr lang="en-ID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Mutu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9369595"/>
                  </a:ext>
                </a:extLst>
              </a:tr>
              <a:tr h="31507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JUMLAH</a:t>
                      </a:r>
                    </a:p>
                  </a:txBody>
                  <a:tcPr marL="0" marR="0" marT="0" marB="0" anchor="ctr">
                    <a:solidFill>
                      <a:srgbClr val="0B32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65</a:t>
                      </a:r>
                    </a:p>
                  </a:txBody>
                  <a:tcPr marL="0" marR="0" marT="0" marB="0" anchor="ctr">
                    <a:solidFill>
                      <a:srgbClr val="0B32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3050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2289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70208-C60F-8F60-941C-65B9B129F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94B47-F24E-8A80-50CC-7603B1289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73398"/>
            <a:ext cx="10515600" cy="811659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ISI SETIAP KRITERIA DALAM LED</a:t>
            </a:r>
            <a:endParaRPr lang="id-ID" sz="40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9D9B9CB-DF09-BEDC-260E-A1EC0D057C67}"/>
              </a:ext>
            </a:extLst>
          </p:cNvPr>
          <p:cNvSpPr/>
          <p:nvPr/>
        </p:nvSpPr>
        <p:spPr>
          <a:xfrm>
            <a:off x="5222351" y="1657314"/>
            <a:ext cx="1930176" cy="955815"/>
          </a:xfrm>
          <a:prstGeom prst="roundRect">
            <a:avLst/>
          </a:prstGeom>
          <a:ln w="57150">
            <a:solidFill>
              <a:srgbClr val="0B328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KRITERIA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Definisi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  <a:endParaRPr kumimoji="0" lang="en-ID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4499059-7382-4ABE-8582-0D3E99693B25}"/>
              </a:ext>
            </a:extLst>
          </p:cNvPr>
          <p:cNvSpPr/>
          <p:nvPr/>
        </p:nvSpPr>
        <p:spPr>
          <a:xfrm>
            <a:off x="3197264" y="3139945"/>
            <a:ext cx="1682569" cy="1070608"/>
          </a:xfrm>
          <a:prstGeom prst="roundRect">
            <a:avLst/>
          </a:prstGeom>
          <a:ln w="57150">
            <a:solidFill>
              <a:srgbClr val="0B328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ELEMEN 2</a:t>
            </a:r>
            <a:endParaRPr kumimoji="0" lang="en-ID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3D32CC5-41FA-E048-3CF5-7BD583BEAB81}"/>
              </a:ext>
            </a:extLst>
          </p:cNvPr>
          <p:cNvSpPr/>
          <p:nvPr/>
        </p:nvSpPr>
        <p:spPr>
          <a:xfrm>
            <a:off x="5355822" y="3139945"/>
            <a:ext cx="1698764" cy="1070608"/>
          </a:xfrm>
          <a:prstGeom prst="roundRect">
            <a:avLst/>
          </a:prstGeom>
          <a:ln w="57150">
            <a:solidFill>
              <a:srgbClr val="0B328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ELEMEN 3</a:t>
            </a:r>
            <a:endParaRPr kumimoji="0" lang="en-ID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81DBF05-128D-A80A-8AFA-9D624E9DCB8B}"/>
              </a:ext>
            </a:extLst>
          </p:cNvPr>
          <p:cNvSpPr/>
          <p:nvPr/>
        </p:nvSpPr>
        <p:spPr>
          <a:xfrm>
            <a:off x="7559039" y="3139945"/>
            <a:ext cx="1698764" cy="1070608"/>
          </a:xfrm>
          <a:prstGeom prst="roundRect">
            <a:avLst/>
          </a:prstGeom>
          <a:ln w="57150">
            <a:solidFill>
              <a:srgbClr val="0B328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ELEMEN N</a:t>
            </a:r>
            <a:endParaRPr kumimoji="0" lang="en-ID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D0BA3DE-CBA7-007A-642D-63E5B1594FE2}"/>
              </a:ext>
            </a:extLst>
          </p:cNvPr>
          <p:cNvSpPr/>
          <p:nvPr/>
        </p:nvSpPr>
        <p:spPr>
          <a:xfrm>
            <a:off x="1675856" y="4798479"/>
            <a:ext cx="1682569" cy="1070608"/>
          </a:xfrm>
          <a:prstGeom prst="roundRect">
            <a:avLst/>
          </a:prstGeom>
          <a:ln w="57150">
            <a:solidFill>
              <a:srgbClr val="0B328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PANDUAN</a:t>
            </a:r>
            <a:endParaRPr kumimoji="0" lang="en-ID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201135A-CEBC-E859-753C-5E226825B9C8}"/>
              </a:ext>
            </a:extLst>
          </p:cNvPr>
          <p:cNvSpPr/>
          <p:nvPr/>
        </p:nvSpPr>
        <p:spPr>
          <a:xfrm>
            <a:off x="3807829" y="4798479"/>
            <a:ext cx="2144008" cy="1070608"/>
          </a:xfrm>
          <a:prstGeom prst="roundRect">
            <a:avLst/>
          </a:prstGeom>
          <a:ln w="57150">
            <a:solidFill>
              <a:srgbClr val="0B328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PERTANYAAN PEMANDU</a:t>
            </a:r>
            <a:endParaRPr kumimoji="0" lang="en-ID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4B615CC-EC22-577B-171B-57547D8DAE64}"/>
              </a:ext>
            </a:extLst>
          </p:cNvPr>
          <p:cNvSpPr/>
          <p:nvPr/>
        </p:nvSpPr>
        <p:spPr>
          <a:xfrm>
            <a:off x="6593951" y="4798479"/>
            <a:ext cx="1930176" cy="1070608"/>
          </a:xfrm>
          <a:prstGeom prst="roundRect">
            <a:avLst/>
          </a:prstGeom>
          <a:ln w="57150">
            <a:solidFill>
              <a:srgbClr val="0B328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PARAMETER  PELAMPAUAN MUTU</a:t>
            </a:r>
            <a:endParaRPr kumimoji="0" lang="en-ID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2D5B5D-A07C-2083-7F0F-FC311E0FA949}"/>
              </a:ext>
            </a:extLst>
          </p:cNvPr>
          <p:cNvSpPr/>
          <p:nvPr/>
        </p:nvSpPr>
        <p:spPr>
          <a:xfrm>
            <a:off x="9055947" y="4798479"/>
            <a:ext cx="1930176" cy="1070608"/>
          </a:xfrm>
          <a:prstGeom prst="roundRect">
            <a:avLst/>
          </a:prstGeom>
          <a:ln w="57150">
            <a:solidFill>
              <a:srgbClr val="0B328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BUKTI PENDUKUNG</a:t>
            </a:r>
            <a:endParaRPr kumimoji="0" lang="en-ID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A9E3BA4-8B92-0CDE-5C20-DCD4CEB8D7B9}"/>
              </a:ext>
            </a:extLst>
          </p:cNvPr>
          <p:cNvCxnSpPr>
            <a:cxnSpLocks/>
          </p:cNvCxnSpPr>
          <p:nvPr/>
        </p:nvCxnSpPr>
        <p:spPr>
          <a:xfrm>
            <a:off x="6187439" y="2659296"/>
            <a:ext cx="0" cy="480649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0162695-8389-E7AA-1EEB-DFB7C9BE7C47}"/>
              </a:ext>
            </a:extLst>
          </p:cNvPr>
          <p:cNvSpPr/>
          <p:nvPr/>
        </p:nvSpPr>
        <p:spPr>
          <a:xfrm>
            <a:off x="906491" y="3130255"/>
            <a:ext cx="1682569" cy="1070608"/>
          </a:xfrm>
          <a:prstGeom prst="roundRect">
            <a:avLst/>
          </a:prstGeom>
          <a:ln w="57150">
            <a:solidFill>
              <a:srgbClr val="0B328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ELEMEN 1</a:t>
            </a:r>
            <a:endParaRPr kumimoji="0" lang="en-ID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0EFD838-C5CC-85B9-F221-F650E5F028E8}"/>
              </a:ext>
            </a:extLst>
          </p:cNvPr>
          <p:cNvSpPr/>
          <p:nvPr/>
        </p:nvSpPr>
        <p:spPr>
          <a:xfrm>
            <a:off x="9803583" y="3139945"/>
            <a:ext cx="1698764" cy="1070608"/>
          </a:xfrm>
          <a:prstGeom prst="roundRect">
            <a:avLst/>
          </a:prstGeom>
          <a:ln w="57150">
            <a:solidFill>
              <a:srgbClr val="0B328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EVALUASI &amp; TINDAK LANJUT</a:t>
            </a:r>
            <a:endParaRPr kumimoji="0" lang="en-ID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36BBD9C-854F-0209-D6EC-F6C5EDC79A17}"/>
              </a:ext>
            </a:extLst>
          </p:cNvPr>
          <p:cNvCxnSpPr>
            <a:cxnSpLocks/>
          </p:cNvCxnSpPr>
          <p:nvPr/>
        </p:nvCxnSpPr>
        <p:spPr>
          <a:xfrm>
            <a:off x="2647082" y="3665559"/>
            <a:ext cx="492160" cy="11904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C12E756-D8C4-19DD-DA6E-6987E3B7B515}"/>
              </a:ext>
            </a:extLst>
          </p:cNvPr>
          <p:cNvCxnSpPr>
            <a:cxnSpLocks/>
          </p:cNvCxnSpPr>
          <p:nvPr/>
        </p:nvCxnSpPr>
        <p:spPr>
          <a:xfrm>
            <a:off x="4885979" y="3709106"/>
            <a:ext cx="492160" cy="11904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4F8DB0F-CCC5-6914-C466-C9F03D3DB7F4}"/>
              </a:ext>
            </a:extLst>
          </p:cNvPr>
          <p:cNvCxnSpPr>
            <a:cxnSpLocks/>
          </p:cNvCxnSpPr>
          <p:nvPr/>
        </p:nvCxnSpPr>
        <p:spPr>
          <a:xfrm>
            <a:off x="7063152" y="3684523"/>
            <a:ext cx="492160" cy="11904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89AAF34-38A4-5D41-09F7-835F32F44A1D}"/>
              </a:ext>
            </a:extLst>
          </p:cNvPr>
          <p:cNvCxnSpPr>
            <a:cxnSpLocks/>
          </p:cNvCxnSpPr>
          <p:nvPr/>
        </p:nvCxnSpPr>
        <p:spPr>
          <a:xfrm>
            <a:off x="9311423" y="3669297"/>
            <a:ext cx="492160" cy="11904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35221D5-0EB7-00AA-00A1-4EC03DE139AC}"/>
              </a:ext>
            </a:extLst>
          </p:cNvPr>
          <p:cNvCxnSpPr>
            <a:stCxn id="8" idx="2"/>
          </p:cNvCxnSpPr>
          <p:nvPr/>
        </p:nvCxnSpPr>
        <p:spPr>
          <a:xfrm flipH="1">
            <a:off x="2589060" y="4210553"/>
            <a:ext cx="3616144" cy="4840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C99FDE6-99C0-A359-EFAC-610D9EC52C27}"/>
              </a:ext>
            </a:extLst>
          </p:cNvPr>
          <p:cNvCxnSpPr>
            <a:stCxn id="8" idx="2"/>
          </p:cNvCxnSpPr>
          <p:nvPr/>
        </p:nvCxnSpPr>
        <p:spPr>
          <a:xfrm flipH="1">
            <a:off x="4971665" y="4210553"/>
            <a:ext cx="1233539" cy="4840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543E2A0-1C4D-7B5B-A209-ABBE612F6F35}"/>
              </a:ext>
            </a:extLst>
          </p:cNvPr>
          <p:cNvCxnSpPr>
            <a:stCxn id="8" idx="2"/>
          </p:cNvCxnSpPr>
          <p:nvPr/>
        </p:nvCxnSpPr>
        <p:spPr>
          <a:xfrm>
            <a:off x="6205204" y="4210553"/>
            <a:ext cx="1353835" cy="4840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9D0609F-8A7C-D182-2B29-D652D49C161F}"/>
              </a:ext>
            </a:extLst>
          </p:cNvPr>
          <p:cNvCxnSpPr>
            <a:stCxn id="8" idx="2"/>
            <a:endCxn id="13" idx="0"/>
          </p:cNvCxnSpPr>
          <p:nvPr/>
        </p:nvCxnSpPr>
        <p:spPr>
          <a:xfrm>
            <a:off x="6205204" y="4210553"/>
            <a:ext cx="3815831" cy="4840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034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A04E1-E7D9-7F3B-5A30-692D2C49B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624C6-4FE7-52C3-C13B-79E1C375B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3608"/>
            <a:ext cx="10515600" cy="71919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PANDUAN</a:t>
            </a:r>
            <a:endParaRPr lang="id-ID" sz="4000" dirty="0">
              <a:latin typeface="Poppins" panose="00000500000000000000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Content Placeholder 7">
            <a:extLst>
              <a:ext uri="{FF2B5EF4-FFF2-40B4-BE49-F238E27FC236}">
                <a16:creationId xmlns:a16="http://schemas.microsoft.com/office/drawing/2014/main" id="{2D415EFB-D65D-5383-A2CE-6C96C515635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387975" y="1492531"/>
            <a:ext cx="3965825" cy="4502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DDFE965A-7FF8-FE98-6F85-925139744E32}"/>
              </a:ext>
            </a:extLst>
          </p:cNvPr>
          <p:cNvSpPr txBox="1">
            <a:spLocks/>
          </p:cNvSpPr>
          <p:nvPr/>
        </p:nvSpPr>
        <p:spPr>
          <a:xfrm>
            <a:off x="5684520" y="2000812"/>
            <a:ext cx="5511602" cy="34855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tabLst>
                <a:tab pos="1616075" algn="l"/>
              </a:tabLst>
            </a:pPr>
            <a:endParaRPr lang="en-US" sz="2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2CB9363-7D33-36AF-E66F-1A2122B56CA9}"/>
              </a:ext>
            </a:extLst>
          </p:cNvPr>
          <p:cNvGrpSpPr/>
          <p:nvPr/>
        </p:nvGrpSpPr>
        <p:grpSpPr>
          <a:xfrm>
            <a:off x="452063" y="1492531"/>
            <a:ext cx="6778234" cy="4203127"/>
            <a:chOff x="5120640" y="1406562"/>
            <a:chExt cx="7071360" cy="446083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ECED49F-2FC5-5DBC-61FD-6AF28FF346CB}"/>
                </a:ext>
              </a:extLst>
            </p:cNvPr>
            <p:cNvSpPr/>
            <p:nvPr/>
          </p:nvSpPr>
          <p:spPr>
            <a:xfrm>
              <a:off x="5120640" y="2208087"/>
              <a:ext cx="7071360" cy="36593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238329F-4707-C1B5-5D62-A8BE610A54EB}"/>
                </a:ext>
              </a:extLst>
            </p:cNvPr>
            <p:cNvSpPr txBox="1"/>
            <p:nvPr/>
          </p:nvSpPr>
          <p:spPr>
            <a:xfrm>
              <a:off x="5654040" y="2943321"/>
              <a:ext cx="5928360" cy="1731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dirty="0">
                  <a:solidFill>
                    <a:prstClr val="black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“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Tuliskan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rumusan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visi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keilmuan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PS,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visi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kelembagaan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UPPS, dan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visi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kelembagaan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PT, yang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diambil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dari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dokumen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resmi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PS/UPPS/PT,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seperti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kurikulum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PS,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rencana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strategis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UPPS, dan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rencana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strategis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PT.”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797129-3687-496D-BD2E-2C8584FF580B}"/>
                </a:ext>
              </a:extLst>
            </p:cNvPr>
            <p:cNvSpPr/>
            <p:nvPr/>
          </p:nvSpPr>
          <p:spPr>
            <a:xfrm>
              <a:off x="5120640" y="1840209"/>
              <a:ext cx="5366023" cy="727267"/>
            </a:xfrm>
            <a:prstGeom prst="rect">
              <a:avLst/>
            </a:prstGeom>
            <a:solidFill>
              <a:srgbClr val="0B32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12000" rtlCol="0" anchor="ctr"/>
            <a:lstStyle/>
            <a:p>
              <a:r>
                <a:rPr lang="en-ID" sz="2800" b="1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Contoh</a:t>
              </a:r>
              <a:endParaRPr lang="en-ID" sz="2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90BB2EC-0261-A319-A84B-322F9AD553C4}"/>
                </a:ext>
              </a:extLst>
            </p:cNvPr>
            <p:cNvGrpSpPr/>
            <p:nvPr/>
          </p:nvGrpSpPr>
          <p:grpSpPr>
            <a:xfrm>
              <a:off x="10261000" y="1406562"/>
              <a:ext cx="797409" cy="794320"/>
              <a:chOff x="10619815" y="1279240"/>
              <a:chExt cx="797409" cy="794320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A722CB8-D4C0-89D4-D9B2-648A3C74E5B0}"/>
                  </a:ext>
                </a:extLst>
              </p:cNvPr>
              <p:cNvSpPr/>
              <p:nvPr/>
            </p:nvSpPr>
            <p:spPr>
              <a:xfrm>
                <a:off x="10619815" y="1279240"/>
                <a:ext cx="797409" cy="794320"/>
              </a:xfrm>
              <a:prstGeom prst="rect">
                <a:avLst/>
              </a:prstGeom>
              <a:solidFill>
                <a:srgbClr val="FFB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B54CAC4F-A5B5-E902-F7A4-FA81FF1DEBFD}"/>
                  </a:ext>
                </a:extLst>
              </p:cNvPr>
              <p:cNvGrpSpPr/>
              <p:nvPr/>
            </p:nvGrpSpPr>
            <p:grpSpPr>
              <a:xfrm>
                <a:off x="10902633" y="1468438"/>
                <a:ext cx="346076" cy="349250"/>
                <a:chOff x="7021513" y="2890838"/>
                <a:chExt cx="346076" cy="349250"/>
              </a:xfrm>
            </p:grpSpPr>
            <p:sp>
              <p:nvSpPr>
                <p:cNvPr id="15" name="Freeform 12">
                  <a:extLst>
                    <a:ext uri="{FF2B5EF4-FFF2-40B4-BE49-F238E27FC236}">
                      <a16:creationId xmlns:a16="http://schemas.microsoft.com/office/drawing/2014/main" id="{91125426-4722-26AD-4170-A1C7E63AC3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73901" y="2890838"/>
                  <a:ext cx="293688" cy="273050"/>
                </a:xfrm>
                <a:custGeom>
                  <a:avLst/>
                  <a:gdLst>
                    <a:gd name="T0" fmla="*/ 185 w 185"/>
                    <a:gd name="T1" fmla="*/ 0 h 172"/>
                    <a:gd name="T2" fmla="*/ 48 w 185"/>
                    <a:gd name="T3" fmla="*/ 172 h 172"/>
                    <a:gd name="T4" fmla="*/ 0 w 185"/>
                    <a:gd name="T5" fmla="*/ 124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85" h="172">
                      <a:moveTo>
                        <a:pt x="185" y="0"/>
                      </a:moveTo>
                      <a:lnTo>
                        <a:pt x="48" y="172"/>
                      </a:lnTo>
                      <a:lnTo>
                        <a:pt x="0" y="124"/>
                      </a:lnTo>
                    </a:path>
                  </a:pathLst>
                </a:custGeom>
                <a:noFill/>
                <a:ln w="1587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Freeform 13">
                  <a:extLst>
                    <a:ext uri="{FF2B5EF4-FFF2-40B4-BE49-F238E27FC236}">
                      <a16:creationId xmlns:a16="http://schemas.microsoft.com/office/drawing/2014/main" id="{70B52F46-6D01-79D5-1BEB-93FA91CDD8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21513" y="2967038"/>
                  <a:ext cx="271463" cy="273050"/>
                </a:xfrm>
                <a:custGeom>
                  <a:avLst/>
                  <a:gdLst>
                    <a:gd name="T0" fmla="*/ 71 w 72"/>
                    <a:gd name="T1" fmla="*/ 28 h 72"/>
                    <a:gd name="T2" fmla="*/ 72 w 72"/>
                    <a:gd name="T3" fmla="*/ 36 h 72"/>
                    <a:gd name="T4" fmla="*/ 36 w 72"/>
                    <a:gd name="T5" fmla="*/ 72 h 72"/>
                    <a:gd name="T6" fmla="*/ 0 w 72"/>
                    <a:gd name="T7" fmla="*/ 36 h 72"/>
                    <a:gd name="T8" fmla="*/ 36 w 72"/>
                    <a:gd name="T9" fmla="*/ 0 h 72"/>
                    <a:gd name="T10" fmla="*/ 52 w 72"/>
                    <a:gd name="T11" fmla="*/ 4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2" h="72">
                      <a:moveTo>
                        <a:pt x="71" y="28"/>
                      </a:moveTo>
                      <a:cubicBezTo>
                        <a:pt x="72" y="31"/>
                        <a:pt x="72" y="33"/>
                        <a:pt x="72" y="36"/>
                      </a:cubicBezTo>
                      <a:cubicBezTo>
                        <a:pt x="72" y="56"/>
                        <a:pt x="56" y="72"/>
                        <a:pt x="36" y="72"/>
                      </a:cubicBezTo>
                      <a:cubicBezTo>
                        <a:pt x="16" y="72"/>
                        <a:pt x="0" y="56"/>
                        <a:pt x="0" y="36"/>
                      </a:cubicBezTo>
                      <a:cubicBezTo>
                        <a:pt x="0" y="16"/>
                        <a:pt x="16" y="0"/>
                        <a:pt x="36" y="0"/>
                      </a:cubicBezTo>
                      <a:cubicBezTo>
                        <a:pt x="42" y="0"/>
                        <a:pt x="47" y="1"/>
                        <a:pt x="52" y="4"/>
                      </a:cubicBezTo>
                    </a:path>
                  </a:pathLst>
                </a:custGeom>
                <a:noFill/>
                <a:ln w="1587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783682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94E43-F950-C274-CBC2-614796152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FFC6D-E32D-0AB8-4F66-59503F628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4498"/>
            <a:ext cx="10515600" cy="56908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latin typeface="Poppins" panose="00000500000000000000" pitchFamily="2" charset="0"/>
                <a:cs typeface="Poppins" panose="00000500000000000000" pitchFamily="2" charset="0"/>
              </a:rPr>
              <a:t>PERTANYAAN PEMANDU</a:t>
            </a:r>
            <a:endParaRPr lang="id-ID" sz="40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6B47BCDA-5BF7-0426-5717-C0F16EF32FF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18535" y="1811973"/>
            <a:ext cx="3804234" cy="1754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3B3F8F-F999-B8FF-4268-803B5B3A97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294" y="4212404"/>
            <a:ext cx="3687475" cy="1885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3569578-E313-8FD3-1CFD-870566B4E1D8}"/>
              </a:ext>
            </a:extLst>
          </p:cNvPr>
          <p:cNvSpPr/>
          <p:nvPr/>
        </p:nvSpPr>
        <p:spPr>
          <a:xfrm>
            <a:off x="5014014" y="2313940"/>
            <a:ext cx="6778234" cy="378771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1E05EF-F305-D9A1-EEF4-035BEA6DEE41}"/>
              </a:ext>
            </a:extLst>
          </p:cNvPr>
          <p:cNvSpPr txBox="1"/>
          <p:nvPr/>
        </p:nvSpPr>
        <p:spPr>
          <a:xfrm>
            <a:off x="5514768" y="2906560"/>
            <a:ext cx="600064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Apakah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visi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keilmuan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PS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dirumuskan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secara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jelas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mencerminkan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kekhasan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relevan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dengan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perkembangan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IPTEKS dan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kebutuhan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masyarakat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serta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selaras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dengan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visi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UPPS dan PT?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dirty="0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Sejauh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mana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visi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tersebut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konsisten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dan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memiliki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arah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pengembangan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yang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jelas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serta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diferensiasi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yang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nyata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dibanding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PS </a:t>
            </a:r>
            <a:r>
              <a:rPr lang="en-US" sz="2000" dirty="0" err="1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sejenis</a:t>
            </a:r>
            <a:r>
              <a:rPr lang="en-US" sz="20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B54AF2-FE6A-C218-C185-1650C8BFA6E3}"/>
              </a:ext>
            </a:extLst>
          </p:cNvPr>
          <p:cNvSpPr/>
          <p:nvPr/>
        </p:nvSpPr>
        <p:spPr>
          <a:xfrm>
            <a:off x="5014014" y="1933153"/>
            <a:ext cx="5143588" cy="752787"/>
          </a:xfrm>
          <a:prstGeom prst="rect">
            <a:avLst/>
          </a:prstGeom>
          <a:solidFill>
            <a:srgbClr val="0B32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2000" rtlCol="0" anchor="ctr"/>
          <a:lstStyle/>
          <a:p>
            <a:r>
              <a:rPr lang="en-ID" sz="28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Contoh</a:t>
            </a:r>
            <a:endParaRPr lang="en-ID" sz="28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3F3610B-4251-8A63-CA5B-266DD0A225EC}"/>
              </a:ext>
            </a:extLst>
          </p:cNvPr>
          <p:cNvGrpSpPr/>
          <p:nvPr/>
        </p:nvGrpSpPr>
        <p:grpSpPr>
          <a:xfrm>
            <a:off x="9936782" y="1627499"/>
            <a:ext cx="692095" cy="692095"/>
            <a:chOff x="3997350" y="4611534"/>
            <a:chExt cx="692095" cy="692095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889E08C7-F4C0-7049-1C43-6AA74435EA06}"/>
                </a:ext>
              </a:extLst>
            </p:cNvPr>
            <p:cNvSpPr/>
            <p:nvPr/>
          </p:nvSpPr>
          <p:spPr>
            <a:xfrm flipH="1">
              <a:off x="3997350" y="4611534"/>
              <a:ext cx="692095" cy="692095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F953E5CB-8A7A-7A36-9875-A238DCFBF42D}"/>
                </a:ext>
              </a:extLst>
            </p:cNvPr>
            <p:cNvGrpSpPr/>
            <p:nvPr/>
          </p:nvGrpSpPr>
          <p:grpSpPr>
            <a:xfrm>
              <a:off x="4134982" y="4747245"/>
              <a:ext cx="416831" cy="420672"/>
              <a:chOff x="4841876" y="3990976"/>
              <a:chExt cx="344488" cy="347663"/>
            </a:xfrm>
          </p:grpSpPr>
          <p:sp>
            <p:nvSpPr>
              <p:cNvPr id="53" name="Rectangle 143">
                <a:extLst>
                  <a:ext uri="{FF2B5EF4-FFF2-40B4-BE49-F238E27FC236}">
                    <a16:creationId xmlns:a16="http://schemas.microsoft.com/office/drawing/2014/main" id="{057FE132-DD61-C2EA-BEA0-87D5E86C8C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1876" y="4187826"/>
                <a:ext cx="60325" cy="120650"/>
              </a:xfrm>
              <a:prstGeom prst="rect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46">
                  <a:defRPr/>
                </a:pPr>
                <a:endParaRPr lang="id-ID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54" name="Freeform 144">
                <a:extLst>
                  <a:ext uri="{FF2B5EF4-FFF2-40B4-BE49-F238E27FC236}">
                    <a16:creationId xmlns:a16="http://schemas.microsoft.com/office/drawing/2014/main" id="{7A8FA9F3-C880-82B8-386E-9CD14D2405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2201" y="4229101"/>
                <a:ext cx="284163" cy="109538"/>
              </a:xfrm>
              <a:custGeom>
                <a:avLst/>
                <a:gdLst>
                  <a:gd name="T0" fmla="*/ 0 w 76"/>
                  <a:gd name="T1" fmla="*/ 15 h 29"/>
                  <a:gd name="T2" fmla="*/ 76 w 76"/>
                  <a:gd name="T3" fmla="*/ 5 h 29"/>
                  <a:gd name="T4" fmla="*/ 64 w 76"/>
                  <a:gd name="T5" fmla="*/ 1 h 29"/>
                  <a:gd name="T6" fmla="*/ 46 w 76"/>
                  <a:gd name="T7" fmla="*/ 7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6" h="29">
                    <a:moveTo>
                      <a:pt x="0" y="15"/>
                    </a:moveTo>
                    <a:cubicBezTo>
                      <a:pt x="42" y="29"/>
                      <a:pt x="28" y="29"/>
                      <a:pt x="76" y="5"/>
                    </a:cubicBezTo>
                    <a:cubicBezTo>
                      <a:pt x="72" y="1"/>
                      <a:pt x="68" y="0"/>
                      <a:pt x="64" y="1"/>
                    </a:cubicBezTo>
                    <a:cubicBezTo>
                      <a:pt x="46" y="7"/>
                      <a:pt x="46" y="7"/>
                      <a:pt x="46" y="7"/>
                    </a:cubicBezTo>
                  </a:path>
                </a:pathLst>
              </a:custGeom>
              <a:noFill/>
              <a:ln w="12700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46">
                  <a:defRPr/>
                </a:pPr>
                <a:endParaRPr lang="id-ID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55" name="Freeform 145">
                <a:extLst>
                  <a:ext uri="{FF2B5EF4-FFF2-40B4-BE49-F238E27FC236}">
                    <a16:creationId xmlns:a16="http://schemas.microsoft.com/office/drawing/2014/main" id="{0755CAE8-63FF-8B21-B976-B1F3A597CB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2201" y="4202114"/>
                <a:ext cx="179388" cy="60325"/>
              </a:xfrm>
              <a:custGeom>
                <a:avLst/>
                <a:gdLst>
                  <a:gd name="T0" fmla="*/ 0 w 48"/>
                  <a:gd name="T1" fmla="*/ 0 h 16"/>
                  <a:gd name="T2" fmla="*/ 12 w 48"/>
                  <a:gd name="T3" fmla="*/ 0 h 16"/>
                  <a:gd name="T4" fmla="*/ 30 w 48"/>
                  <a:gd name="T5" fmla="*/ 8 h 16"/>
                  <a:gd name="T6" fmla="*/ 42 w 48"/>
                  <a:gd name="T7" fmla="*/ 8 h 16"/>
                  <a:gd name="T8" fmla="*/ 42 w 48"/>
                  <a:gd name="T9" fmla="*/ 16 h 16"/>
                  <a:gd name="T10" fmla="*/ 20 w 48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16">
                    <a:moveTo>
                      <a:pt x="0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21" y="0"/>
                      <a:pt x="28" y="6"/>
                      <a:pt x="30" y="8"/>
                    </a:cubicBezTo>
                    <a:cubicBezTo>
                      <a:pt x="30" y="8"/>
                      <a:pt x="36" y="8"/>
                      <a:pt x="42" y="8"/>
                    </a:cubicBezTo>
                    <a:cubicBezTo>
                      <a:pt x="48" y="8"/>
                      <a:pt x="48" y="16"/>
                      <a:pt x="42" y="16"/>
                    </a:cubicBezTo>
                    <a:cubicBezTo>
                      <a:pt x="20" y="16"/>
                      <a:pt x="20" y="16"/>
                      <a:pt x="20" y="16"/>
                    </a:cubicBezTo>
                  </a:path>
                </a:pathLst>
              </a:custGeom>
              <a:noFill/>
              <a:ln w="12700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46">
                  <a:defRPr/>
                </a:pPr>
                <a:endParaRPr lang="id-ID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56" name="Oval 146">
                <a:extLst>
                  <a:ext uri="{FF2B5EF4-FFF2-40B4-BE49-F238E27FC236}">
                    <a16:creationId xmlns:a16="http://schemas.microsoft.com/office/drawing/2014/main" id="{CF414BA5-7BE8-9419-BCDC-B5A38F3E0C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51426" y="3990976"/>
                <a:ext cx="90488" cy="90488"/>
              </a:xfrm>
              <a:prstGeom prst="ellipse">
                <a:avLst/>
              </a:prstGeom>
              <a:noFill/>
              <a:ln w="12700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46">
                  <a:defRPr/>
                </a:pPr>
                <a:endParaRPr lang="id-ID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57" name="Oval 147">
                <a:extLst>
                  <a:ext uri="{FF2B5EF4-FFF2-40B4-BE49-F238E27FC236}">
                    <a16:creationId xmlns:a16="http://schemas.microsoft.com/office/drawing/2014/main" id="{6FEC023F-7C57-78B7-8B03-9FD1B712BF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76813" y="4097339"/>
                <a:ext cx="90488" cy="90488"/>
              </a:xfrm>
              <a:prstGeom prst="ellipse">
                <a:avLst/>
              </a:prstGeom>
              <a:noFill/>
              <a:ln w="12700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46">
                  <a:defRPr/>
                </a:pPr>
                <a:endParaRPr lang="id-ID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58" name="Line 148">
                <a:extLst>
                  <a:ext uri="{FF2B5EF4-FFF2-40B4-BE49-F238E27FC236}">
                    <a16:creationId xmlns:a16="http://schemas.microsoft.com/office/drawing/2014/main" id="{99383E8C-9E45-64A5-2E94-C985595D56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21263" y="4127501"/>
                <a:ext cx="0" cy="3016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46">
                  <a:defRPr/>
                </a:pPr>
                <a:endParaRPr lang="id-ID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59" name="Line 149">
                <a:extLst>
                  <a:ext uri="{FF2B5EF4-FFF2-40B4-BE49-F238E27FC236}">
                    <a16:creationId xmlns:a16="http://schemas.microsoft.com/office/drawing/2014/main" id="{67BBBDBF-FF5D-36F6-6787-8B7ECD468C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97463" y="4021139"/>
                <a:ext cx="0" cy="3016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46">
                  <a:defRPr/>
                </a:pPr>
                <a:endParaRPr lang="id-ID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416C475-F320-80BF-22D9-C07088E5DB4B}"/>
              </a:ext>
            </a:extLst>
          </p:cNvPr>
          <p:cNvGrpSpPr/>
          <p:nvPr/>
        </p:nvGrpSpPr>
        <p:grpSpPr>
          <a:xfrm>
            <a:off x="2719519" y="3616307"/>
            <a:ext cx="519023" cy="518242"/>
            <a:chOff x="9162885" y="3418550"/>
            <a:chExt cx="519023" cy="518242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96DB7E5-EDC9-519F-BB13-F76025421221}"/>
                </a:ext>
              </a:extLst>
            </p:cNvPr>
            <p:cNvSpPr/>
            <p:nvPr/>
          </p:nvSpPr>
          <p:spPr>
            <a:xfrm>
              <a:off x="9162885" y="3418550"/>
              <a:ext cx="519023" cy="5182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0" name="Freeform 35">
              <a:extLst>
                <a:ext uri="{FF2B5EF4-FFF2-40B4-BE49-F238E27FC236}">
                  <a16:creationId xmlns:a16="http://schemas.microsoft.com/office/drawing/2014/main" id="{83CD4B19-2A69-4FFD-EF99-F12DEEB2B15D}"/>
                </a:ext>
              </a:extLst>
            </p:cNvPr>
            <p:cNvSpPr>
              <a:spLocks noEditPoints="1"/>
            </p:cNvSpPr>
            <p:nvPr/>
          </p:nvSpPr>
          <p:spPr bwMode="auto">
            <a:xfrm rot="5400000">
              <a:off x="9264745" y="3519325"/>
              <a:ext cx="315303" cy="316692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5 w 96"/>
                <a:gd name="T11" fmla="*/ 52 h 96"/>
                <a:gd name="T12" fmla="*/ 53 w 96"/>
                <a:gd name="T13" fmla="*/ 76 h 96"/>
                <a:gd name="T14" fmla="*/ 48 w 96"/>
                <a:gd name="T15" fmla="*/ 77 h 96"/>
                <a:gd name="T16" fmla="*/ 44 w 96"/>
                <a:gd name="T17" fmla="*/ 76 h 96"/>
                <a:gd name="T18" fmla="*/ 43 w 96"/>
                <a:gd name="T19" fmla="*/ 75 h 96"/>
                <a:gd name="T20" fmla="*/ 43 w 96"/>
                <a:gd name="T21" fmla="*/ 66 h 96"/>
                <a:gd name="T22" fmla="*/ 52 w 96"/>
                <a:gd name="T23" fmla="*/ 56 h 96"/>
                <a:gd name="T24" fmla="*/ 22 w 96"/>
                <a:gd name="T25" fmla="*/ 56 h 96"/>
                <a:gd name="T26" fmla="*/ 16 w 96"/>
                <a:gd name="T27" fmla="*/ 50 h 96"/>
                <a:gd name="T28" fmla="*/ 16 w 96"/>
                <a:gd name="T29" fmla="*/ 46 h 96"/>
                <a:gd name="T30" fmla="*/ 22 w 96"/>
                <a:gd name="T31" fmla="*/ 40 h 96"/>
                <a:gd name="T32" fmla="*/ 52 w 96"/>
                <a:gd name="T33" fmla="*/ 40 h 96"/>
                <a:gd name="T34" fmla="*/ 42 w 96"/>
                <a:gd name="T35" fmla="*/ 30 h 96"/>
                <a:gd name="T36" fmla="*/ 43 w 96"/>
                <a:gd name="T37" fmla="*/ 22 h 96"/>
                <a:gd name="T38" fmla="*/ 44 w 96"/>
                <a:gd name="T39" fmla="*/ 20 h 96"/>
                <a:gd name="T40" fmla="*/ 52 w 96"/>
                <a:gd name="T41" fmla="*/ 20 h 96"/>
                <a:gd name="T42" fmla="*/ 75 w 96"/>
                <a:gd name="T43" fmla="*/ 44 h 96"/>
                <a:gd name="T44" fmla="*/ 75 w 96"/>
                <a:gd name="T45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5" y="52"/>
                  </a:moveTo>
                  <a:cubicBezTo>
                    <a:pt x="53" y="76"/>
                    <a:pt x="53" y="76"/>
                    <a:pt x="53" y="76"/>
                  </a:cubicBezTo>
                  <a:cubicBezTo>
                    <a:pt x="52" y="77"/>
                    <a:pt x="50" y="77"/>
                    <a:pt x="48" y="77"/>
                  </a:cubicBezTo>
                  <a:cubicBezTo>
                    <a:pt x="47" y="77"/>
                    <a:pt x="45" y="77"/>
                    <a:pt x="44" y="76"/>
                  </a:cubicBezTo>
                  <a:cubicBezTo>
                    <a:pt x="43" y="75"/>
                    <a:pt x="43" y="75"/>
                    <a:pt x="43" y="75"/>
                  </a:cubicBezTo>
                  <a:cubicBezTo>
                    <a:pt x="41" y="72"/>
                    <a:pt x="41" y="68"/>
                    <a:pt x="43" y="66"/>
                  </a:cubicBezTo>
                  <a:cubicBezTo>
                    <a:pt x="52" y="56"/>
                    <a:pt x="52" y="56"/>
                    <a:pt x="5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19" y="56"/>
                    <a:pt x="16" y="53"/>
                    <a:pt x="16" y="50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6" y="43"/>
                    <a:pt x="19" y="40"/>
                    <a:pt x="2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0" y="28"/>
                    <a:pt x="40" y="24"/>
                    <a:pt x="43" y="22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6" y="18"/>
                    <a:pt x="50" y="18"/>
                    <a:pt x="52" y="20"/>
                  </a:cubicBezTo>
                  <a:cubicBezTo>
                    <a:pt x="75" y="44"/>
                    <a:pt x="75" y="44"/>
                    <a:pt x="75" y="44"/>
                  </a:cubicBezTo>
                  <a:cubicBezTo>
                    <a:pt x="77" y="46"/>
                    <a:pt x="77" y="50"/>
                    <a:pt x="75" y="52"/>
                  </a:cubicBezTo>
                  <a:close/>
                </a:path>
              </a:pathLst>
            </a:custGeom>
            <a:solidFill>
              <a:srgbClr val="0B32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2747634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F6281-54B5-B8DB-4F1E-2020F4DD7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3F6DA-9043-5903-C3A3-836167C17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330" y="799126"/>
            <a:ext cx="10515600" cy="73974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PARAMETER PELAMPAUAN STANDAR MUTU</a:t>
            </a:r>
            <a:endParaRPr lang="id-ID" sz="32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859F627-AA6F-C023-92BB-062030238F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5862" y="1638781"/>
            <a:ext cx="4124901" cy="2362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C9609FA-8B97-ADE8-76CE-B533B02989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9157" y="1638781"/>
            <a:ext cx="4253767" cy="2362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7B605E2-C6AA-9441-B298-4BF43806BFB7}"/>
              </a:ext>
            </a:extLst>
          </p:cNvPr>
          <p:cNvGrpSpPr/>
          <p:nvPr/>
        </p:nvGrpSpPr>
        <p:grpSpPr>
          <a:xfrm>
            <a:off x="401934" y="4101226"/>
            <a:ext cx="11439996" cy="1957648"/>
            <a:chOff x="291403" y="2502937"/>
            <a:chExt cx="11439996" cy="248263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A038551-D830-5447-0D0E-9D7FC416FE4D}"/>
                </a:ext>
              </a:extLst>
            </p:cNvPr>
            <p:cNvSpPr/>
            <p:nvPr/>
          </p:nvSpPr>
          <p:spPr>
            <a:xfrm>
              <a:off x="291403" y="2806870"/>
              <a:ext cx="11439996" cy="2178705"/>
            </a:xfrm>
            <a:prstGeom prst="rect">
              <a:avLst/>
            </a:prstGeom>
            <a:solidFill>
              <a:srgbClr val="0B3287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E18747D-EC32-E44A-69F7-B005F295DB4A}"/>
                </a:ext>
              </a:extLst>
            </p:cNvPr>
            <p:cNvSpPr/>
            <p:nvPr/>
          </p:nvSpPr>
          <p:spPr>
            <a:xfrm>
              <a:off x="1568450" y="2502937"/>
              <a:ext cx="9055100" cy="705626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8860961-3B10-21A5-6421-E67E3C7B5AD7}"/>
                </a:ext>
              </a:extLst>
            </p:cNvPr>
            <p:cNvSpPr txBox="1"/>
            <p:nvPr/>
          </p:nvSpPr>
          <p:spPr>
            <a:xfrm>
              <a:off x="684962" y="3460626"/>
              <a:ext cx="10822075" cy="1170944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Visi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keilmuan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PS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dirumuskan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secara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tepat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dan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jelas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,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mencerminkan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kekhasan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dan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keunggulan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yang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membedakannya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dari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PS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sejenis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,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berorientasi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depan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,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relevan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dengan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perkembangan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IPTEKS dan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kebutuhan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Masyarakat,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serta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selaras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dengan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visi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UPPS dan PT.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BEC4EFA-0482-D307-525E-C53736A39D35}"/>
              </a:ext>
            </a:extLst>
          </p:cNvPr>
          <p:cNvSpPr txBox="1"/>
          <p:nvPr/>
        </p:nvSpPr>
        <p:spPr>
          <a:xfrm>
            <a:off x="4874680" y="4182569"/>
            <a:ext cx="24945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b="1" dirty="0">
                <a:latin typeface="Poppins" panose="00000500000000000000" pitchFamily="2" charset="0"/>
                <a:cs typeface="Poppins" panose="00000500000000000000" pitchFamily="2" charset="0"/>
              </a:rPr>
              <a:t>CONTOH</a:t>
            </a:r>
          </a:p>
        </p:txBody>
      </p:sp>
    </p:spTree>
    <p:extLst>
      <p:ext uri="{BB962C8B-B14F-4D97-AF65-F5344CB8AC3E}">
        <p14:creationId xmlns:p14="http://schemas.microsoft.com/office/powerpoint/2010/main" val="2757198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EC8E5-4B35-2FA0-7F78-D9287E8D7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835FF-4D5E-9E8F-98B6-6C9B2886A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1658"/>
            <a:ext cx="10515600" cy="73974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BUKTI PENDUKUNG</a:t>
            </a:r>
            <a:endParaRPr lang="id-ID" sz="32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C97436-DCA3-48A7-623E-8D01161B749D}"/>
              </a:ext>
            </a:extLst>
          </p:cNvPr>
          <p:cNvSpPr/>
          <p:nvPr/>
        </p:nvSpPr>
        <p:spPr>
          <a:xfrm>
            <a:off x="838200" y="1787702"/>
            <a:ext cx="5624245" cy="20137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CD7494-960A-0A1A-42CB-042B0039C740}"/>
              </a:ext>
            </a:extLst>
          </p:cNvPr>
          <p:cNvSpPr/>
          <p:nvPr/>
        </p:nvSpPr>
        <p:spPr>
          <a:xfrm>
            <a:off x="7171362" y="1787702"/>
            <a:ext cx="4028326" cy="20137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B6CB0F1-E245-2EA2-9861-B5E1B9DA74E6}"/>
              </a:ext>
            </a:extLst>
          </p:cNvPr>
          <p:cNvGrpSpPr/>
          <p:nvPr/>
        </p:nvGrpSpPr>
        <p:grpSpPr>
          <a:xfrm>
            <a:off x="2437085" y="1686030"/>
            <a:ext cx="7914483" cy="2013737"/>
            <a:chOff x="2627724" y="1686030"/>
            <a:chExt cx="7914483" cy="201373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9603D80-0D5D-B5B7-673E-6560A888C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95119" y="1693263"/>
              <a:ext cx="3747088" cy="20065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E2E9F9E-4FBE-AE2F-2967-C3D862D455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27724" y="1686030"/>
              <a:ext cx="4001058" cy="201373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11F52CC-DC68-F5A4-1E54-D204A65EC071}"/>
              </a:ext>
            </a:extLst>
          </p:cNvPr>
          <p:cNvGrpSpPr/>
          <p:nvPr/>
        </p:nvGrpSpPr>
        <p:grpSpPr>
          <a:xfrm>
            <a:off x="472272" y="3885820"/>
            <a:ext cx="11439996" cy="2130368"/>
            <a:chOff x="291403" y="2375507"/>
            <a:chExt cx="11439996" cy="270168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9C79A6F-325C-2947-EBC4-C57ABD47B8C1}"/>
                </a:ext>
              </a:extLst>
            </p:cNvPr>
            <p:cNvSpPr/>
            <p:nvPr/>
          </p:nvSpPr>
          <p:spPr>
            <a:xfrm>
              <a:off x="291403" y="2806870"/>
              <a:ext cx="11439996" cy="2270318"/>
            </a:xfrm>
            <a:prstGeom prst="rect">
              <a:avLst/>
            </a:prstGeom>
            <a:solidFill>
              <a:srgbClr val="0B3287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FD946B8-BA84-605E-66C4-38639590491D}"/>
                </a:ext>
              </a:extLst>
            </p:cNvPr>
            <p:cNvSpPr/>
            <p:nvPr/>
          </p:nvSpPr>
          <p:spPr>
            <a:xfrm>
              <a:off x="1568450" y="2375507"/>
              <a:ext cx="9055100" cy="705627"/>
            </a:xfrm>
            <a:prstGeom prst="rect">
              <a:avLst/>
            </a:prstGeom>
            <a:solidFill>
              <a:srgbClr val="FFB6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2696E7B-394E-EA61-ACE1-532089B0E3CA}"/>
              </a:ext>
            </a:extLst>
          </p:cNvPr>
          <p:cNvSpPr txBox="1"/>
          <p:nvPr/>
        </p:nvSpPr>
        <p:spPr>
          <a:xfrm>
            <a:off x="4945018" y="3937026"/>
            <a:ext cx="24945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b="1" dirty="0">
                <a:latin typeface="Poppins" panose="00000500000000000000" pitchFamily="2" charset="0"/>
                <a:cs typeface="Poppins" panose="00000500000000000000" pitchFamily="2" charset="0"/>
              </a:rPr>
              <a:t>CONTOH</a:t>
            </a:r>
          </a:p>
        </p:txBody>
      </p:sp>
      <p:sp>
        <p:nvSpPr>
          <p:cNvPr id="16" name="Graphic 8">
            <a:extLst>
              <a:ext uri="{FF2B5EF4-FFF2-40B4-BE49-F238E27FC236}">
                <a16:creationId xmlns:a16="http://schemas.microsoft.com/office/drawing/2014/main" id="{119532C3-13C2-8565-D6CC-DDE257395D1F}"/>
              </a:ext>
            </a:extLst>
          </p:cNvPr>
          <p:cNvSpPr/>
          <p:nvPr/>
        </p:nvSpPr>
        <p:spPr>
          <a:xfrm rot="5400000">
            <a:off x="816555" y="4475107"/>
            <a:ext cx="335472" cy="472933"/>
          </a:xfrm>
          <a:prstGeom prst="roundRect">
            <a:avLst>
              <a:gd name="adj" fmla="val 0"/>
            </a:avLst>
          </a:prstGeom>
          <a:solidFill>
            <a:srgbClr val="0B32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ID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01</a:t>
            </a:r>
          </a:p>
        </p:txBody>
      </p:sp>
      <p:sp>
        <p:nvSpPr>
          <p:cNvPr id="18" name="Graphic 8">
            <a:extLst>
              <a:ext uri="{FF2B5EF4-FFF2-40B4-BE49-F238E27FC236}">
                <a16:creationId xmlns:a16="http://schemas.microsoft.com/office/drawing/2014/main" id="{8358C922-C1ED-DA51-7762-08341A3AA829}"/>
              </a:ext>
            </a:extLst>
          </p:cNvPr>
          <p:cNvSpPr/>
          <p:nvPr/>
        </p:nvSpPr>
        <p:spPr>
          <a:xfrm rot="5400000">
            <a:off x="816555" y="4970113"/>
            <a:ext cx="335472" cy="472933"/>
          </a:xfrm>
          <a:prstGeom prst="roundRect">
            <a:avLst>
              <a:gd name="adj" fmla="val 0"/>
            </a:avLst>
          </a:prstGeom>
          <a:solidFill>
            <a:srgbClr val="0B32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ID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02</a:t>
            </a:r>
          </a:p>
        </p:txBody>
      </p:sp>
      <p:sp>
        <p:nvSpPr>
          <p:cNvPr id="20" name="Graphic 8">
            <a:extLst>
              <a:ext uri="{FF2B5EF4-FFF2-40B4-BE49-F238E27FC236}">
                <a16:creationId xmlns:a16="http://schemas.microsoft.com/office/drawing/2014/main" id="{5285DD21-B7E3-AA74-6618-3DC99072A039}"/>
              </a:ext>
            </a:extLst>
          </p:cNvPr>
          <p:cNvSpPr/>
          <p:nvPr/>
        </p:nvSpPr>
        <p:spPr>
          <a:xfrm rot="5400000">
            <a:off x="816555" y="5471401"/>
            <a:ext cx="335472" cy="472933"/>
          </a:xfrm>
          <a:prstGeom prst="roundRect">
            <a:avLst>
              <a:gd name="adj" fmla="val 0"/>
            </a:avLst>
          </a:prstGeom>
          <a:solidFill>
            <a:srgbClr val="0B32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ID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03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6292B3A-2538-7285-B865-6E1672512C1E}"/>
              </a:ext>
            </a:extLst>
          </p:cNvPr>
          <p:cNvGrpSpPr/>
          <p:nvPr/>
        </p:nvGrpSpPr>
        <p:grpSpPr>
          <a:xfrm>
            <a:off x="1379932" y="4584032"/>
            <a:ext cx="10339796" cy="1251377"/>
            <a:chOff x="1379932" y="4584032"/>
            <a:chExt cx="4186855" cy="125137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FCD1D28-1047-ED14-76E1-D7D0A6D8C766}"/>
                </a:ext>
              </a:extLst>
            </p:cNvPr>
            <p:cNvCxnSpPr/>
            <p:nvPr/>
          </p:nvCxnSpPr>
          <p:spPr>
            <a:xfrm>
              <a:off x="1379932" y="4983814"/>
              <a:ext cx="418685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5A1A3C3-C260-8695-B735-22FB675EAA4B}"/>
                </a:ext>
              </a:extLst>
            </p:cNvPr>
            <p:cNvCxnSpPr/>
            <p:nvPr/>
          </p:nvCxnSpPr>
          <p:spPr>
            <a:xfrm>
              <a:off x="1379932" y="5478958"/>
              <a:ext cx="418685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 Placeholder 2">
              <a:extLst>
                <a:ext uri="{FF2B5EF4-FFF2-40B4-BE49-F238E27FC236}">
                  <a16:creationId xmlns:a16="http://schemas.microsoft.com/office/drawing/2014/main" id="{1B0BC78F-B1AC-56E3-39FC-EE5C48809060}"/>
                </a:ext>
              </a:extLst>
            </p:cNvPr>
            <p:cNvSpPr txBox="1">
              <a:spLocks/>
            </p:cNvSpPr>
            <p:nvPr/>
          </p:nvSpPr>
          <p:spPr>
            <a:xfrm>
              <a:off x="1379933" y="4584032"/>
              <a:ext cx="4168306" cy="255084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n-US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Rumusan</a:t>
              </a:r>
              <a:r>
                <a:rPr lang="en-US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visi</a:t>
              </a:r>
              <a:r>
                <a:rPr lang="en-US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keilmuan</a:t>
              </a:r>
              <a:r>
                <a:rPr lang="en-US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PS </a:t>
              </a:r>
              <a:r>
                <a:rPr lang="en-US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dalam</a:t>
              </a:r>
              <a:r>
                <a:rPr lang="en-US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dokumen</a:t>
              </a:r>
              <a:r>
                <a:rPr lang="en-US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resmi</a:t>
              </a:r>
              <a:r>
                <a:rPr lang="en-US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PS (</a:t>
              </a:r>
              <a:r>
                <a:rPr lang="en-US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seperti</a:t>
              </a:r>
              <a:r>
                <a:rPr lang="en-US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kurikulum</a:t>
              </a:r>
              <a:r>
                <a:rPr lang="en-US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); </a:t>
              </a:r>
            </a:p>
          </p:txBody>
        </p:sp>
        <p:sp>
          <p:nvSpPr>
            <p:cNvPr id="19" name="Text Placeholder 2">
              <a:extLst>
                <a:ext uri="{FF2B5EF4-FFF2-40B4-BE49-F238E27FC236}">
                  <a16:creationId xmlns:a16="http://schemas.microsoft.com/office/drawing/2014/main" id="{C3719BDF-765B-CDF1-C9AE-5B6E0058D06D}"/>
                </a:ext>
              </a:extLst>
            </p:cNvPr>
            <p:cNvSpPr txBox="1">
              <a:spLocks/>
            </p:cNvSpPr>
            <p:nvPr/>
          </p:nvSpPr>
          <p:spPr>
            <a:xfrm>
              <a:off x="1379933" y="5079038"/>
              <a:ext cx="4168306" cy="255084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fr-FR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Rumusan</a:t>
              </a:r>
              <a:r>
                <a:rPr lang="fr-FR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fr-FR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visi</a:t>
              </a:r>
              <a:r>
                <a:rPr lang="fr-FR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fr-FR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kelembagaan</a:t>
              </a:r>
              <a:r>
                <a:rPr lang="fr-FR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UPPS </a:t>
              </a:r>
              <a:r>
                <a:rPr lang="fr-FR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dalam</a:t>
              </a:r>
              <a:r>
                <a:rPr lang="fr-FR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fr-FR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dokumen</a:t>
              </a:r>
              <a:r>
                <a:rPr lang="fr-FR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fr-FR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resmi</a:t>
              </a:r>
              <a:r>
                <a:rPr lang="fr-FR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UPPS (</a:t>
              </a:r>
              <a:r>
                <a:rPr lang="fr-FR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Renstra</a:t>
              </a:r>
              <a:r>
                <a:rPr lang="fr-FR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/</a:t>
              </a:r>
              <a:r>
                <a:rPr lang="fr-FR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Renop</a:t>
              </a:r>
              <a:r>
                <a:rPr lang="fr-FR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); dan </a:t>
              </a:r>
            </a:p>
          </p:txBody>
        </p:sp>
        <p:sp>
          <p:nvSpPr>
            <p:cNvPr id="21" name="Text Placeholder 2">
              <a:extLst>
                <a:ext uri="{FF2B5EF4-FFF2-40B4-BE49-F238E27FC236}">
                  <a16:creationId xmlns:a16="http://schemas.microsoft.com/office/drawing/2014/main" id="{427247B3-660F-623F-CEC8-A214E94D19F9}"/>
                </a:ext>
              </a:extLst>
            </p:cNvPr>
            <p:cNvSpPr txBox="1">
              <a:spLocks/>
            </p:cNvSpPr>
            <p:nvPr/>
          </p:nvSpPr>
          <p:spPr>
            <a:xfrm>
              <a:off x="1379933" y="5580325"/>
              <a:ext cx="4168306" cy="255084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n-US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Rumusan</a:t>
              </a:r>
              <a:r>
                <a:rPr lang="en-US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visi</a:t>
              </a:r>
              <a:r>
                <a:rPr lang="en-US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kelembagaan</a:t>
              </a:r>
              <a:r>
                <a:rPr lang="en-US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PT </a:t>
              </a:r>
              <a:r>
                <a:rPr lang="en-US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dalam</a:t>
              </a:r>
              <a:r>
                <a:rPr lang="en-US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dokumen</a:t>
              </a:r>
              <a:r>
                <a:rPr lang="en-US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resmi</a:t>
              </a:r>
              <a:r>
                <a:rPr lang="en-US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PT (</a:t>
              </a:r>
              <a:r>
                <a:rPr lang="en-US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Renstra</a:t>
              </a:r>
              <a:r>
                <a:rPr lang="en-US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/Renop).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918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Contents Slide Master">
  <a:themeElements>
    <a:clrScheme name="ALLPPT-COLOR 1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E1F0B"/>
      </a:accent1>
      <a:accent2>
        <a:srgbClr val="DB6D25"/>
      </a:accent2>
      <a:accent3>
        <a:srgbClr val="FFB03B"/>
      </a:accent3>
      <a:accent4>
        <a:srgbClr val="FFCE4B"/>
      </a:accent4>
      <a:accent5>
        <a:srgbClr val="FCE68A"/>
      </a:accent5>
      <a:accent6>
        <a:srgbClr val="63070A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LLPPT-COLOR 10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8E1F0B"/>
    </a:accent1>
    <a:accent2>
      <a:srgbClr val="DB6D25"/>
    </a:accent2>
    <a:accent3>
      <a:srgbClr val="FFB03B"/>
    </a:accent3>
    <a:accent4>
      <a:srgbClr val="FFCE4B"/>
    </a:accent4>
    <a:accent5>
      <a:srgbClr val="FCE68A"/>
    </a:accent5>
    <a:accent6>
      <a:srgbClr val="63070A"/>
    </a:accent6>
    <a:hlink>
      <a:srgbClr val="FFFFFF"/>
    </a:hlink>
    <a:folHlink>
      <a:srgbClr val="FFFF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891</TotalTime>
  <Words>566</Words>
  <Application>Microsoft Office PowerPoint</Application>
  <PresentationFormat>Widescreen</PresentationFormat>
  <Paragraphs>139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Calibri Light</vt:lpstr>
      <vt:lpstr>Comic Sans MS</vt:lpstr>
      <vt:lpstr>Fira Sans Extra Condensed Medium</vt:lpstr>
      <vt:lpstr>Poppins</vt:lpstr>
      <vt:lpstr>Roboto</vt:lpstr>
      <vt:lpstr>Segoe UI</vt:lpstr>
      <vt:lpstr>Office Theme</vt:lpstr>
      <vt:lpstr>8_Contents Slide Master</vt:lpstr>
      <vt:lpstr>PowerPoint Presentation</vt:lpstr>
      <vt:lpstr>PENGERTIAN LAPORAN EVALUASI DIRI</vt:lpstr>
      <vt:lpstr>PANDUAN PENYUSUNAN LED</vt:lpstr>
      <vt:lpstr>JUMLAH KRITERIA DAN ELEMEN DI DALAM LED UNTUK PROGRAM SARJANA</vt:lpstr>
      <vt:lpstr>ISI SETIAP KRITERIA DALAM LED</vt:lpstr>
      <vt:lpstr>PANDUAN</vt:lpstr>
      <vt:lpstr>PERTANYAAN PEMANDU</vt:lpstr>
      <vt:lpstr>PARAMETER PELAMPAUAN STANDAR MUTU</vt:lpstr>
      <vt:lpstr>BUKTI PENDUKUNG</vt:lpstr>
      <vt:lpstr>EVALUASI DAN TINDAK LANJUT</vt:lpstr>
      <vt:lpstr>CARA MENJAWAB PERTANYAAN DALAM LED</vt:lpstr>
      <vt:lpstr>JAWABAN DESKRIPTIF VS ANALITIS/REFLEKTIF</vt:lpstr>
      <vt:lpstr>KARAKTERISTIK JAWABAN ANALITIS/REFLEKTIF</vt:lpstr>
      <vt:lpstr>SISTEMATIKA LED</vt:lpstr>
      <vt:lpstr>ATURAN PENULISAN LED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Kharismaharani A</dc:creator>
  <cp:lastModifiedBy>Joko Nurkamto</cp:lastModifiedBy>
  <cp:revision>232</cp:revision>
  <dcterms:created xsi:type="dcterms:W3CDTF">2025-12-20T04:44:51Z</dcterms:created>
  <dcterms:modified xsi:type="dcterms:W3CDTF">2026-01-27T14:21:27Z</dcterms:modified>
</cp:coreProperties>
</file>