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590" r:id="rId2"/>
    <p:sldId id="272" r:id="rId3"/>
    <p:sldId id="266" r:id="rId4"/>
    <p:sldId id="273" r:id="rId5"/>
    <p:sldId id="284" r:id="rId6"/>
    <p:sldId id="595" r:id="rId7"/>
    <p:sldId id="596" r:id="rId8"/>
    <p:sldId id="597" r:id="rId9"/>
    <p:sldId id="598" r:id="rId10"/>
    <p:sldId id="599" r:id="rId11"/>
    <p:sldId id="600" r:id="rId12"/>
    <p:sldId id="601" r:id="rId13"/>
    <p:sldId id="602" r:id="rId14"/>
    <p:sldId id="603" r:id="rId15"/>
    <p:sldId id="607" r:id="rId16"/>
    <p:sldId id="325" r:id="rId17"/>
    <p:sldId id="301" r:id="rId18"/>
    <p:sldId id="310" r:id="rId19"/>
    <p:sldId id="605" r:id="rId20"/>
    <p:sldId id="606" r:id="rId21"/>
    <p:sldId id="608" r:id="rId22"/>
    <p:sldId id="348" r:id="rId23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30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94660"/>
  </p:normalViewPr>
  <p:slideViewPr>
    <p:cSldViewPr snapToGrid="0">
      <p:cViewPr varScale="1">
        <p:scale>
          <a:sx n="62" d="100"/>
          <a:sy n="62" d="100"/>
        </p:scale>
        <p:origin x="79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B0F3CB-3EC2-4F07-8857-833AA68A411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86FDA03E-6D81-42F4-8583-0B8DBB6BCC79}">
      <dgm:prSet phldrT="[Text]"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3200" dirty="0" err="1"/>
            <a:t>Akun</a:t>
          </a:r>
          <a:r>
            <a:rPr lang="en-US" sz="3200" dirty="0"/>
            <a:t> </a:t>
          </a:r>
          <a:br>
            <a:rPr lang="en-US" sz="3200" dirty="0"/>
          </a:br>
          <a:r>
            <a:rPr lang="en-US" sz="3200" b="1" dirty="0" err="1"/>
            <a:t>Penjaminan</a:t>
          </a:r>
          <a:r>
            <a:rPr lang="en-US" sz="3200" b="1" dirty="0"/>
            <a:t> </a:t>
          </a:r>
          <a:r>
            <a:rPr lang="en-US" sz="3200" b="1" dirty="0" err="1"/>
            <a:t>Mutu</a:t>
          </a:r>
          <a:r>
            <a:rPr lang="en-US" sz="3200" b="1" dirty="0"/>
            <a:t> PT</a:t>
          </a:r>
          <a:endParaRPr lang="en-ID" sz="3200" b="1" dirty="0"/>
        </a:p>
      </dgm:t>
    </dgm:pt>
    <dgm:pt modelId="{DD93B1DA-C293-41F3-9DA8-6A3E7398ED4E}" type="parTrans" cxnId="{9C036B5A-5AC4-4B50-84A4-7E993BFEBAF7}">
      <dgm:prSet/>
      <dgm:spPr/>
      <dgm:t>
        <a:bodyPr/>
        <a:lstStyle/>
        <a:p>
          <a:endParaRPr lang="en-ID"/>
        </a:p>
      </dgm:t>
    </dgm:pt>
    <dgm:pt modelId="{0F016AAD-D5B5-45A5-9586-583B9E66D5FD}" type="sibTrans" cxnId="{9C036B5A-5AC4-4B50-84A4-7E993BFEBAF7}">
      <dgm:prSet/>
      <dgm:spPr/>
      <dgm:t>
        <a:bodyPr/>
        <a:lstStyle/>
        <a:p>
          <a:endParaRPr lang="en-ID"/>
        </a:p>
      </dgm:t>
    </dgm:pt>
    <dgm:pt modelId="{E3E1F107-ACB6-48AC-8097-3C11BCBBBAA7}">
      <dgm:prSet phldrT="[Text]" custT="1"/>
      <dgm:spPr/>
      <dgm:t>
        <a:bodyPr/>
        <a:lstStyle/>
        <a:p>
          <a:r>
            <a:rPr lang="en-US" sz="2400" dirty="0" err="1"/>
            <a:t>Akun</a:t>
          </a:r>
          <a:br>
            <a:rPr lang="en-US" sz="2400" dirty="0"/>
          </a:br>
          <a:r>
            <a:rPr lang="en-US" sz="2400" b="1" dirty="0">
              <a:solidFill>
                <a:srgbClr val="FFFF00"/>
              </a:solidFill>
            </a:rPr>
            <a:t>UPPS / PS  - A</a:t>
          </a:r>
          <a:endParaRPr lang="en-ID" sz="2400" b="1" dirty="0">
            <a:solidFill>
              <a:srgbClr val="FFFF00"/>
            </a:solidFill>
          </a:endParaRPr>
        </a:p>
      </dgm:t>
    </dgm:pt>
    <dgm:pt modelId="{BBB3C0EE-B3C3-4B1B-9A97-6E59BF297F99}" type="parTrans" cxnId="{4BFB4ED9-3312-440F-931F-F2DC732BB9D7}">
      <dgm:prSet/>
      <dgm:spPr/>
      <dgm:t>
        <a:bodyPr/>
        <a:lstStyle/>
        <a:p>
          <a:endParaRPr lang="en-ID"/>
        </a:p>
      </dgm:t>
    </dgm:pt>
    <dgm:pt modelId="{5927FDF2-ACCE-41E8-AB0B-FF5E5EC67015}" type="sibTrans" cxnId="{4BFB4ED9-3312-440F-931F-F2DC732BB9D7}">
      <dgm:prSet/>
      <dgm:spPr/>
      <dgm:t>
        <a:bodyPr/>
        <a:lstStyle/>
        <a:p>
          <a:endParaRPr lang="en-ID"/>
        </a:p>
      </dgm:t>
    </dgm:pt>
    <dgm:pt modelId="{3525C266-A95E-4777-8794-F4FB6D9F8891}">
      <dgm:prSet phldrT="[Text]" custT="1"/>
      <dgm:spPr/>
      <dgm:t>
        <a:bodyPr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Akun</a:t>
          </a:r>
          <a:br>
            <a:rPr lang="en-US" sz="24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</a:br>
          <a:r>
            <a:rPr lang="en-US" sz="2400" b="1" kern="1200" dirty="0">
              <a:solidFill>
                <a:srgbClr val="FFFF00"/>
              </a:solidFill>
              <a:latin typeface="Calibri" panose="020F0502020204030204"/>
              <a:ea typeface="+mn-ea"/>
              <a:cs typeface="+mn-cs"/>
            </a:rPr>
            <a:t>UPPS / PS  - B</a:t>
          </a:r>
          <a:endParaRPr lang="en-ID" sz="2400" b="1" kern="1200" dirty="0">
            <a:solidFill>
              <a:srgbClr val="FFFF00"/>
            </a:solidFill>
            <a:latin typeface="Calibri" panose="020F0502020204030204"/>
            <a:ea typeface="+mn-ea"/>
            <a:cs typeface="+mn-cs"/>
          </a:endParaRPr>
        </a:p>
      </dgm:t>
    </dgm:pt>
    <dgm:pt modelId="{B36F481A-ABD2-4714-BE34-C5B9980A3B52}" type="parTrans" cxnId="{4B65D379-C0A4-4136-A7A8-DE3C054B6AD0}">
      <dgm:prSet/>
      <dgm:spPr/>
      <dgm:t>
        <a:bodyPr/>
        <a:lstStyle/>
        <a:p>
          <a:endParaRPr lang="en-ID"/>
        </a:p>
      </dgm:t>
    </dgm:pt>
    <dgm:pt modelId="{CF475C1E-77A3-4390-ABC3-14E8D404B295}" type="sibTrans" cxnId="{4B65D379-C0A4-4136-A7A8-DE3C054B6AD0}">
      <dgm:prSet/>
      <dgm:spPr/>
      <dgm:t>
        <a:bodyPr/>
        <a:lstStyle/>
        <a:p>
          <a:endParaRPr lang="en-ID"/>
        </a:p>
      </dgm:t>
    </dgm:pt>
    <dgm:pt modelId="{638F7025-919F-4355-B03F-07553D7286A4}">
      <dgm:prSet phldrT="[Text]" custT="1"/>
      <dgm:spPr/>
      <dgm:t>
        <a:bodyPr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Akun</a:t>
          </a:r>
          <a:br>
            <a:rPr lang="en-US" sz="24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</a:br>
          <a:r>
            <a:rPr lang="en-US" sz="2400" b="1" kern="1200" dirty="0">
              <a:solidFill>
                <a:srgbClr val="FFFF00"/>
              </a:solidFill>
              <a:latin typeface="Calibri" panose="020F0502020204030204"/>
              <a:ea typeface="+mn-ea"/>
              <a:cs typeface="+mn-cs"/>
            </a:rPr>
            <a:t>UPPS / PS - C</a:t>
          </a:r>
          <a:endParaRPr lang="en-ID" sz="2400" b="1" kern="1200" dirty="0">
            <a:solidFill>
              <a:srgbClr val="FFFF00"/>
            </a:solidFill>
            <a:latin typeface="Calibri" panose="020F0502020204030204"/>
            <a:ea typeface="+mn-ea"/>
            <a:cs typeface="+mn-cs"/>
          </a:endParaRPr>
        </a:p>
      </dgm:t>
    </dgm:pt>
    <dgm:pt modelId="{A918C386-A3A1-497A-9A07-4F0F6B3C56CA}" type="parTrans" cxnId="{5D44A001-4148-4A4F-91F4-414AC67E7FFF}">
      <dgm:prSet/>
      <dgm:spPr/>
      <dgm:t>
        <a:bodyPr/>
        <a:lstStyle/>
        <a:p>
          <a:endParaRPr lang="en-ID"/>
        </a:p>
      </dgm:t>
    </dgm:pt>
    <dgm:pt modelId="{6AAD3B1A-541C-4392-BD75-7C1F3A59E956}" type="sibTrans" cxnId="{5D44A001-4148-4A4F-91F4-414AC67E7FFF}">
      <dgm:prSet/>
      <dgm:spPr/>
      <dgm:t>
        <a:bodyPr/>
        <a:lstStyle/>
        <a:p>
          <a:endParaRPr lang="en-ID"/>
        </a:p>
      </dgm:t>
    </dgm:pt>
    <dgm:pt modelId="{E40A99F3-369A-4367-9EC0-D2EB2CC8840B}">
      <dgm:prSet phldrT="[Text]" custT="1"/>
      <dgm:spPr/>
      <dgm:t>
        <a:bodyPr/>
        <a:lstStyle/>
        <a:p>
          <a:pPr>
            <a:buNone/>
          </a:pPr>
          <a:r>
            <a:rPr lang="en-US" sz="24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Akun</a:t>
          </a:r>
          <a:br>
            <a:rPr lang="en-US" sz="24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</a:br>
          <a:r>
            <a:rPr lang="en-US" sz="2400" b="1" dirty="0">
              <a:solidFill>
                <a:srgbClr val="FFFF00"/>
              </a:solidFill>
              <a:latin typeface="Calibri" panose="020F0502020204030204"/>
              <a:ea typeface="+mn-ea"/>
              <a:cs typeface="+mn-cs"/>
            </a:rPr>
            <a:t>….</a:t>
          </a:r>
          <a:endParaRPr lang="en-ID" sz="2400" b="1" dirty="0">
            <a:solidFill>
              <a:srgbClr val="FFFF00"/>
            </a:solidFill>
            <a:latin typeface="Calibri" panose="020F0502020204030204"/>
            <a:ea typeface="+mn-ea"/>
            <a:cs typeface="+mn-cs"/>
          </a:endParaRPr>
        </a:p>
      </dgm:t>
    </dgm:pt>
    <dgm:pt modelId="{90FD10FE-BC8F-4A77-9F88-5DC342BD0771}" type="parTrans" cxnId="{0A7BF777-A59B-4BE9-A152-C654A554A95A}">
      <dgm:prSet/>
      <dgm:spPr/>
      <dgm:t>
        <a:bodyPr/>
        <a:lstStyle/>
        <a:p>
          <a:endParaRPr lang="en-ID"/>
        </a:p>
      </dgm:t>
    </dgm:pt>
    <dgm:pt modelId="{25DA7EA8-38A0-4873-974B-A50085CCBC65}" type="sibTrans" cxnId="{0A7BF777-A59B-4BE9-A152-C654A554A95A}">
      <dgm:prSet/>
      <dgm:spPr/>
      <dgm:t>
        <a:bodyPr/>
        <a:lstStyle/>
        <a:p>
          <a:endParaRPr lang="en-ID"/>
        </a:p>
      </dgm:t>
    </dgm:pt>
    <dgm:pt modelId="{FA37CF8C-557E-439A-80C1-3729AABD2E92}" type="pres">
      <dgm:prSet presAssocID="{74B0F3CB-3EC2-4F07-8857-833AA68A411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9CF46DE-AC11-4F28-9F63-C554187EAD7D}" type="pres">
      <dgm:prSet presAssocID="{86FDA03E-6D81-42F4-8583-0B8DBB6BCC79}" presName="hierRoot1" presStyleCnt="0">
        <dgm:presLayoutVars>
          <dgm:hierBranch val="init"/>
        </dgm:presLayoutVars>
      </dgm:prSet>
      <dgm:spPr/>
    </dgm:pt>
    <dgm:pt modelId="{2AFC2259-A77C-4A40-AC86-8549E3698368}" type="pres">
      <dgm:prSet presAssocID="{86FDA03E-6D81-42F4-8583-0B8DBB6BCC79}" presName="rootComposite1" presStyleCnt="0"/>
      <dgm:spPr/>
    </dgm:pt>
    <dgm:pt modelId="{55AB9E37-200E-46FB-9C46-B0F7CA7760AB}" type="pres">
      <dgm:prSet presAssocID="{86FDA03E-6D81-42F4-8583-0B8DBB6BCC79}" presName="rootText1" presStyleLbl="node0" presStyleIdx="0" presStyleCnt="1" custScaleX="191668">
        <dgm:presLayoutVars>
          <dgm:chPref val="3"/>
        </dgm:presLayoutVars>
      </dgm:prSet>
      <dgm:spPr/>
    </dgm:pt>
    <dgm:pt modelId="{7259F92A-0E9F-4A73-ACCD-82655D10A921}" type="pres">
      <dgm:prSet presAssocID="{86FDA03E-6D81-42F4-8583-0B8DBB6BCC79}" presName="rootConnector1" presStyleLbl="node1" presStyleIdx="0" presStyleCnt="0"/>
      <dgm:spPr/>
    </dgm:pt>
    <dgm:pt modelId="{41CEC272-9E57-485E-AC7E-F3B3EBDB60F1}" type="pres">
      <dgm:prSet presAssocID="{86FDA03E-6D81-42F4-8583-0B8DBB6BCC79}" presName="hierChild2" presStyleCnt="0"/>
      <dgm:spPr/>
    </dgm:pt>
    <dgm:pt modelId="{AC1B93DA-600B-4FC7-AFD9-C5BCE2DDAF2C}" type="pres">
      <dgm:prSet presAssocID="{BBB3C0EE-B3C3-4B1B-9A97-6E59BF297F99}" presName="Name37" presStyleLbl="parChTrans1D2" presStyleIdx="0" presStyleCnt="4"/>
      <dgm:spPr/>
    </dgm:pt>
    <dgm:pt modelId="{F3EDC2AA-97FC-47CF-90DF-AAE161609AD5}" type="pres">
      <dgm:prSet presAssocID="{E3E1F107-ACB6-48AC-8097-3C11BCBBBAA7}" presName="hierRoot2" presStyleCnt="0">
        <dgm:presLayoutVars>
          <dgm:hierBranch val="init"/>
        </dgm:presLayoutVars>
      </dgm:prSet>
      <dgm:spPr/>
    </dgm:pt>
    <dgm:pt modelId="{D9BB69A2-B76A-47B8-AB83-E01513695A2F}" type="pres">
      <dgm:prSet presAssocID="{E3E1F107-ACB6-48AC-8097-3C11BCBBBAA7}" presName="rootComposite" presStyleCnt="0"/>
      <dgm:spPr/>
    </dgm:pt>
    <dgm:pt modelId="{06EB5FBA-2ED7-4951-9D0B-F54BA29C8BD5}" type="pres">
      <dgm:prSet presAssocID="{E3E1F107-ACB6-48AC-8097-3C11BCBBBAA7}" presName="rootText" presStyleLbl="node2" presStyleIdx="0" presStyleCnt="4" custScaleX="97074" custScaleY="76417">
        <dgm:presLayoutVars>
          <dgm:chPref val="3"/>
        </dgm:presLayoutVars>
      </dgm:prSet>
      <dgm:spPr/>
    </dgm:pt>
    <dgm:pt modelId="{640A3C72-340A-42DD-BF9E-0830574DD302}" type="pres">
      <dgm:prSet presAssocID="{E3E1F107-ACB6-48AC-8097-3C11BCBBBAA7}" presName="rootConnector" presStyleLbl="node2" presStyleIdx="0" presStyleCnt="4"/>
      <dgm:spPr/>
    </dgm:pt>
    <dgm:pt modelId="{F2D9E7DC-B2EF-405B-A4CE-FDC9681E2180}" type="pres">
      <dgm:prSet presAssocID="{E3E1F107-ACB6-48AC-8097-3C11BCBBBAA7}" presName="hierChild4" presStyleCnt="0"/>
      <dgm:spPr/>
    </dgm:pt>
    <dgm:pt modelId="{AFE01BF9-4A92-49E2-B9DF-CC721D9DF655}" type="pres">
      <dgm:prSet presAssocID="{E3E1F107-ACB6-48AC-8097-3C11BCBBBAA7}" presName="hierChild5" presStyleCnt="0"/>
      <dgm:spPr/>
    </dgm:pt>
    <dgm:pt modelId="{DB26D851-2087-405E-993A-2BEE6AF2235D}" type="pres">
      <dgm:prSet presAssocID="{B36F481A-ABD2-4714-BE34-C5B9980A3B52}" presName="Name37" presStyleLbl="parChTrans1D2" presStyleIdx="1" presStyleCnt="4"/>
      <dgm:spPr/>
    </dgm:pt>
    <dgm:pt modelId="{C095AD0F-E5C6-4D9E-80D4-C89CB74233ED}" type="pres">
      <dgm:prSet presAssocID="{3525C266-A95E-4777-8794-F4FB6D9F8891}" presName="hierRoot2" presStyleCnt="0">
        <dgm:presLayoutVars>
          <dgm:hierBranch val="init"/>
        </dgm:presLayoutVars>
      </dgm:prSet>
      <dgm:spPr/>
    </dgm:pt>
    <dgm:pt modelId="{B570EE36-B22D-48B5-BD60-4CA14FF4A629}" type="pres">
      <dgm:prSet presAssocID="{3525C266-A95E-4777-8794-F4FB6D9F8891}" presName="rootComposite" presStyleCnt="0"/>
      <dgm:spPr/>
    </dgm:pt>
    <dgm:pt modelId="{8047738D-C95F-4641-8E08-90715D3819A2}" type="pres">
      <dgm:prSet presAssocID="{3525C266-A95E-4777-8794-F4FB6D9F8891}" presName="rootText" presStyleLbl="node2" presStyleIdx="1" presStyleCnt="4" custScaleX="85710" custScaleY="76878">
        <dgm:presLayoutVars>
          <dgm:chPref val="3"/>
        </dgm:presLayoutVars>
      </dgm:prSet>
      <dgm:spPr/>
    </dgm:pt>
    <dgm:pt modelId="{0D219DE0-3116-4124-82A2-CEBDF274DF8D}" type="pres">
      <dgm:prSet presAssocID="{3525C266-A95E-4777-8794-F4FB6D9F8891}" presName="rootConnector" presStyleLbl="node2" presStyleIdx="1" presStyleCnt="4"/>
      <dgm:spPr/>
    </dgm:pt>
    <dgm:pt modelId="{C51C6AC0-1A63-479F-9467-493E56CA40D6}" type="pres">
      <dgm:prSet presAssocID="{3525C266-A95E-4777-8794-F4FB6D9F8891}" presName="hierChild4" presStyleCnt="0"/>
      <dgm:spPr/>
    </dgm:pt>
    <dgm:pt modelId="{E7A6599F-5653-4BC2-A454-5E8BD1754CB1}" type="pres">
      <dgm:prSet presAssocID="{3525C266-A95E-4777-8794-F4FB6D9F8891}" presName="hierChild5" presStyleCnt="0"/>
      <dgm:spPr/>
    </dgm:pt>
    <dgm:pt modelId="{88DB84E3-CE70-473C-B05C-D9B100571234}" type="pres">
      <dgm:prSet presAssocID="{A918C386-A3A1-497A-9A07-4F0F6B3C56CA}" presName="Name37" presStyleLbl="parChTrans1D2" presStyleIdx="2" presStyleCnt="4"/>
      <dgm:spPr/>
    </dgm:pt>
    <dgm:pt modelId="{7C9E68F4-E7BC-404B-9011-D9FEDE76B227}" type="pres">
      <dgm:prSet presAssocID="{638F7025-919F-4355-B03F-07553D7286A4}" presName="hierRoot2" presStyleCnt="0">
        <dgm:presLayoutVars>
          <dgm:hierBranch val="init"/>
        </dgm:presLayoutVars>
      </dgm:prSet>
      <dgm:spPr/>
    </dgm:pt>
    <dgm:pt modelId="{BEC4BFB9-BCB3-4EDC-815D-183A0A176C5E}" type="pres">
      <dgm:prSet presAssocID="{638F7025-919F-4355-B03F-07553D7286A4}" presName="rootComposite" presStyleCnt="0"/>
      <dgm:spPr/>
    </dgm:pt>
    <dgm:pt modelId="{49ADC7FA-C1F7-4836-88EF-0686852CA756}" type="pres">
      <dgm:prSet presAssocID="{638F7025-919F-4355-B03F-07553D7286A4}" presName="rootText" presStyleLbl="node2" presStyleIdx="2" presStyleCnt="4" custScaleX="80582" custScaleY="78915">
        <dgm:presLayoutVars>
          <dgm:chPref val="3"/>
        </dgm:presLayoutVars>
      </dgm:prSet>
      <dgm:spPr/>
    </dgm:pt>
    <dgm:pt modelId="{04DD7F73-7915-4659-8D2C-38644ED64A1C}" type="pres">
      <dgm:prSet presAssocID="{638F7025-919F-4355-B03F-07553D7286A4}" presName="rootConnector" presStyleLbl="node2" presStyleIdx="2" presStyleCnt="4"/>
      <dgm:spPr/>
    </dgm:pt>
    <dgm:pt modelId="{A0FA6192-85F6-452A-83FD-391D6525AEEC}" type="pres">
      <dgm:prSet presAssocID="{638F7025-919F-4355-B03F-07553D7286A4}" presName="hierChild4" presStyleCnt="0"/>
      <dgm:spPr/>
    </dgm:pt>
    <dgm:pt modelId="{CAD18325-3CDB-44E8-990C-8BD4190CF1F2}" type="pres">
      <dgm:prSet presAssocID="{638F7025-919F-4355-B03F-07553D7286A4}" presName="hierChild5" presStyleCnt="0"/>
      <dgm:spPr/>
    </dgm:pt>
    <dgm:pt modelId="{698B30F2-A591-47BB-846F-C2B39703B00A}" type="pres">
      <dgm:prSet presAssocID="{90FD10FE-BC8F-4A77-9F88-5DC342BD0771}" presName="Name37" presStyleLbl="parChTrans1D2" presStyleIdx="3" presStyleCnt="4"/>
      <dgm:spPr/>
    </dgm:pt>
    <dgm:pt modelId="{24F3163F-2096-4D65-9FA4-41BA63E2D828}" type="pres">
      <dgm:prSet presAssocID="{E40A99F3-369A-4367-9EC0-D2EB2CC8840B}" presName="hierRoot2" presStyleCnt="0">
        <dgm:presLayoutVars>
          <dgm:hierBranch val="init"/>
        </dgm:presLayoutVars>
      </dgm:prSet>
      <dgm:spPr/>
    </dgm:pt>
    <dgm:pt modelId="{BFA047BB-9037-4523-BF8B-E9FB2BC8C493}" type="pres">
      <dgm:prSet presAssocID="{E40A99F3-369A-4367-9EC0-D2EB2CC8840B}" presName="rootComposite" presStyleCnt="0"/>
      <dgm:spPr/>
    </dgm:pt>
    <dgm:pt modelId="{817E54AC-AB86-4816-9FEF-989A259A807D}" type="pres">
      <dgm:prSet presAssocID="{E40A99F3-369A-4367-9EC0-D2EB2CC8840B}" presName="rootText" presStyleLbl="node2" presStyleIdx="3" presStyleCnt="4" custScaleX="82214" custScaleY="77354">
        <dgm:presLayoutVars>
          <dgm:chPref val="3"/>
        </dgm:presLayoutVars>
      </dgm:prSet>
      <dgm:spPr/>
    </dgm:pt>
    <dgm:pt modelId="{74B31015-9BF2-49D9-B5BE-9482CE5E3350}" type="pres">
      <dgm:prSet presAssocID="{E40A99F3-369A-4367-9EC0-D2EB2CC8840B}" presName="rootConnector" presStyleLbl="node2" presStyleIdx="3" presStyleCnt="4"/>
      <dgm:spPr/>
    </dgm:pt>
    <dgm:pt modelId="{69ABB58B-47A8-4197-8212-E7F77AADC3B7}" type="pres">
      <dgm:prSet presAssocID="{E40A99F3-369A-4367-9EC0-D2EB2CC8840B}" presName="hierChild4" presStyleCnt="0"/>
      <dgm:spPr/>
    </dgm:pt>
    <dgm:pt modelId="{02CC3947-A933-44F1-8837-A3884CBF6188}" type="pres">
      <dgm:prSet presAssocID="{E40A99F3-369A-4367-9EC0-D2EB2CC8840B}" presName="hierChild5" presStyleCnt="0"/>
      <dgm:spPr/>
    </dgm:pt>
    <dgm:pt modelId="{46FDDE36-5294-4BD7-A43D-12738BDF585F}" type="pres">
      <dgm:prSet presAssocID="{86FDA03E-6D81-42F4-8583-0B8DBB6BCC79}" presName="hierChild3" presStyleCnt="0"/>
      <dgm:spPr/>
    </dgm:pt>
  </dgm:ptLst>
  <dgm:cxnLst>
    <dgm:cxn modelId="{5D44A001-4148-4A4F-91F4-414AC67E7FFF}" srcId="{86FDA03E-6D81-42F4-8583-0B8DBB6BCC79}" destId="{638F7025-919F-4355-B03F-07553D7286A4}" srcOrd="2" destOrd="0" parTransId="{A918C386-A3A1-497A-9A07-4F0F6B3C56CA}" sibTransId="{6AAD3B1A-541C-4392-BD75-7C1F3A59E956}"/>
    <dgm:cxn modelId="{CA257B18-3EE7-460B-A5EB-6C04932594C0}" type="presOf" srcId="{BBB3C0EE-B3C3-4B1B-9A97-6E59BF297F99}" destId="{AC1B93DA-600B-4FC7-AFD9-C5BCE2DDAF2C}" srcOrd="0" destOrd="0" presId="urn:microsoft.com/office/officeart/2005/8/layout/orgChart1"/>
    <dgm:cxn modelId="{7555932C-CC1C-40E7-A008-6543D3F47834}" type="presOf" srcId="{E40A99F3-369A-4367-9EC0-D2EB2CC8840B}" destId="{817E54AC-AB86-4816-9FEF-989A259A807D}" srcOrd="0" destOrd="0" presId="urn:microsoft.com/office/officeart/2005/8/layout/orgChart1"/>
    <dgm:cxn modelId="{F864133A-1AC2-4562-9BEB-691F083F9EB5}" type="presOf" srcId="{74B0F3CB-3EC2-4F07-8857-833AA68A4118}" destId="{FA37CF8C-557E-439A-80C1-3729AABD2E92}" srcOrd="0" destOrd="0" presId="urn:microsoft.com/office/officeart/2005/8/layout/orgChart1"/>
    <dgm:cxn modelId="{354D773E-FE76-410F-869D-35EDE1E4CDC1}" type="presOf" srcId="{E3E1F107-ACB6-48AC-8097-3C11BCBBBAA7}" destId="{06EB5FBA-2ED7-4951-9D0B-F54BA29C8BD5}" srcOrd="0" destOrd="0" presId="urn:microsoft.com/office/officeart/2005/8/layout/orgChart1"/>
    <dgm:cxn modelId="{07DFC15B-15D9-4738-9466-122E004BC2BD}" type="presOf" srcId="{638F7025-919F-4355-B03F-07553D7286A4}" destId="{04DD7F73-7915-4659-8D2C-38644ED64A1C}" srcOrd="1" destOrd="0" presId="urn:microsoft.com/office/officeart/2005/8/layout/orgChart1"/>
    <dgm:cxn modelId="{2EFC7964-3941-4DAD-91F2-F06FB2BE6F45}" type="presOf" srcId="{90FD10FE-BC8F-4A77-9F88-5DC342BD0771}" destId="{698B30F2-A591-47BB-846F-C2B39703B00A}" srcOrd="0" destOrd="0" presId="urn:microsoft.com/office/officeart/2005/8/layout/orgChart1"/>
    <dgm:cxn modelId="{0A7BF777-A59B-4BE9-A152-C654A554A95A}" srcId="{86FDA03E-6D81-42F4-8583-0B8DBB6BCC79}" destId="{E40A99F3-369A-4367-9EC0-D2EB2CC8840B}" srcOrd="3" destOrd="0" parTransId="{90FD10FE-BC8F-4A77-9F88-5DC342BD0771}" sibTransId="{25DA7EA8-38A0-4873-974B-A50085CCBC65}"/>
    <dgm:cxn modelId="{4B65D379-C0A4-4136-A7A8-DE3C054B6AD0}" srcId="{86FDA03E-6D81-42F4-8583-0B8DBB6BCC79}" destId="{3525C266-A95E-4777-8794-F4FB6D9F8891}" srcOrd="1" destOrd="0" parTransId="{B36F481A-ABD2-4714-BE34-C5B9980A3B52}" sibTransId="{CF475C1E-77A3-4390-ABC3-14E8D404B295}"/>
    <dgm:cxn modelId="{9C036B5A-5AC4-4B50-84A4-7E993BFEBAF7}" srcId="{74B0F3CB-3EC2-4F07-8857-833AA68A4118}" destId="{86FDA03E-6D81-42F4-8583-0B8DBB6BCC79}" srcOrd="0" destOrd="0" parTransId="{DD93B1DA-C293-41F3-9DA8-6A3E7398ED4E}" sibTransId="{0F016AAD-D5B5-45A5-9586-583B9E66D5FD}"/>
    <dgm:cxn modelId="{91F96E9A-F181-42CA-B9B2-81AB55967B1D}" type="presOf" srcId="{A918C386-A3A1-497A-9A07-4F0F6B3C56CA}" destId="{88DB84E3-CE70-473C-B05C-D9B100571234}" srcOrd="0" destOrd="0" presId="urn:microsoft.com/office/officeart/2005/8/layout/orgChart1"/>
    <dgm:cxn modelId="{AD44349F-4A62-4B8B-BC8E-580FDD574B0D}" type="presOf" srcId="{E3E1F107-ACB6-48AC-8097-3C11BCBBBAA7}" destId="{640A3C72-340A-42DD-BF9E-0830574DD302}" srcOrd="1" destOrd="0" presId="urn:microsoft.com/office/officeart/2005/8/layout/orgChart1"/>
    <dgm:cxn modelId="{314F4C9F-2C7C-4E70-BF7E-A897A05A396B}" type="presOf" srcId="{3525C266-A95E-4777-8794-F4FB6D9F8891}" destId="{0D219DE0-3116-4124-82A2-CEBDF274DF8D}" srcOrd="1" destOrd="0" presId="urn:microsoft.com/office/officeart/2005/8/layout/orgChart1"/>
    <dgm:cxn modelId="{C5ABA7AC-66AE-463D-9975-92BC9379A12C}" type="presOf" srcId="{3525C266-A95E-4777-8794-F4FB6D9F8891}" destId="{8047738D-C95F-4641-8E08-90715D3819A2}" srcOrd="0" destOrd="0" presId="urn:microsoft.com/office/officeart/2005/8/layout/orgChart1"/>
    <dgm:cxn modelId="{DE6A8BB8-F512-4DBD-BB7D-F5A3414287C2}" type="presOf" srcId="{B36F481A-ABD2-4714-BE34-C5B9980A3B52}" destId="{DB26D851-2087-405E-993A-2BEE6AF2235D}" srcOrd="0" destOrd="0" presId="urn:microsoft.com/office/officeart/2005/8/layout/orgChart1"/>
    <dgm:cxn modelId="{4BFB4ED9-3312-440F-931F-F2DC732BB9D7}" srcId="{86FDA03E-6D81-42F4-8583-0B8DBB6BCC79}" destId="{E3E1F107-ACB6-48AC-8097-3C11BCBBBAA7}" srcOrd="0" destOrd="0" parTransId="{BBB3C0EE-B3C3-4B1B-9A97-6E59BF297F99}" sibTransId="{5927FDF2-ACCE-41E8-AB0B-FF5E5EC67015}"/>
    <dgm:cxn modelId="{246DAEDF-6443-48B7-9F93-918383A3F84D}" type="presOf" srcId="{638F7025-919F-4355-B03F-07553D7286A4}" destId="{49ADC7FA-C1F7-4836-88EF-0686852CA756}" srcOrd="0" destOrd="0" presId="urn:microsoft.com/office/officeart/2005/8/layout/orgChart1"/>
    <dgm:cxn modelId="{8FF247E6-1E20-4E52-9AC9-074CC8586214}" type="presOf" srcId="{E40A99F3-369A-4367-9EC0-D2EB2CC8840B}" destId="{74B31015-9BF2-49D9-B5BE-9482CE5E3350}" srcOrd="1" destOrd="0" presId="urn:microsoft.com/office/officeart/2005/8/layout/orgChart1"/>
    <dgm:cxn modelId="{8FDB34EB-1C91-4F72-A5D2-2810B5F97F23}" type="presOf" srcId="{86FDA03E-6D81-42F4-8583-0B8DBB6BCC79}" destId="{55AB9E37-200E-46FB-9C46-B0F7CA7760AB}" srcOrd="0" destOrd="0" presId="urn:microsoft.com/office/officeart/2005/8/layout/orgChart1"/>
    <dgm:cxn modelId="{52D366F6-B36A-481F-977C-DAFFB533E3D8}" type="presOf" srcId="{86FDA03E-6D81-42F4-8583-0B8DBB6BCC79}" destId="{7259F92A-0E9F-4A73-ACCD-82655D10A921}" srcOrd="1" destOrd="0" presId="urn:microsoft.com/office/officeart/2005/8/layout/orgChart1"/>
    <dgm:cxn modelId="{DEB59336-EE6F-4A39-A467-1DBAEA93410C}" type="presParOf" srcId="{FA37CF8C-557E-439A-80C1-3729AABD2E92}" destId="{B9CF46DE-AC11-4F28-9F63-C554187EAD7D}" srcOrd="0" destOrd="0" presId="urn:microsoft.com/office/officeart/2005/8/layout/orgChart1"/>
    <dgm:cxn modelId="{4386EEF9-860C-48C5-9240-3C2E38768C33}" type="presParOf" srcId="{B9CF46DE-AC11-4F28-9F63-C554187EAD7D}" destId="{2AFC2259-A77C-4A40-AC86-8549E3698368}" srcOrd="0" destOrd="0" presId="urn:microsoft.com/office/officeart/2005/8/layout/orgChart1"/>
    <dgm:cxn modelId="{1B9F50D7-5F87-43C1-B335-11584D251CDE}" type="presParOf" srcId="{2AFC2259-A77C-4A40-AC86-8549E3698368}" destId="{55AB9E37-200E-46FB-9C46-B0F7CA7760AB}" srcOrd="0" destOrd="0" presId="urn:microsoft.com/office/officeart/2005/8/layout/orgChart1"/>
    <dgm:cxn modelId="{ECE1E017-79FF-4706-82D1-6A3E50E1B465}" type="presParOf" srcId="{2AFC2259-A77C-4A40-AC86-8549E3698368}" destId="{7259F92A-0E9F-4A73-ACCD-82655D10A921}" srcOrd="1" destOrd="0" presId="urn:microsoft.com/office/officeart/2005/8/layout/orgChart1"/>
    <dgm:cxn modelId="{0FF38218-3D2D-4B2F-B36D-F8275C2CD6B8}" type="presParOf" srcId="{B9CF46DE-AC11-4F28-9F63-C554187EAD7D}" destId="{41CEC272-9E57-485E-AC7E-F3B3EBDB60F1}" srcOrd="1" destOrd="0" presId="urn:microsoft.com/office/officeart/2005/8/layout/orgChart1"/>
    <dgm:cxn modelId="{D7C8C43B-1891-4CC8-A135-A359B2F5C0AC}" type="presParOf" srcId="{41CEC272-9E57-485E-AC7E-F3B3EBDB60F1}" destId="{AC1B93DA-600B-4FC7-AFD9-C5BCE2DDAF2C}" srcOrd="0" destOrd="0" presId="urn:microsoft.com/office/officeart/2005/8/layout/orgChart1"/>
    <dgm:cxn modelId="{E68A53CC-B195-4AA1-933A-8A9B14995D78}" type="presParOf" srcId="{41CEC272-9E57-485E-AC7E-F3B3EBDB60F1}" destId="{F3EDC2AA-97FC-47CF-90DF-AAE161609AD5}" srcOrd="1" destOrd="0" presId="urn:microsoft.com/office/officeart/2005/8/layout/orgChart1"/>
    <dgm:cxn modelId="{77437943-4827-474D-9121-CD03EF8B9B8E}" type="presParOf" srcId="{F3EDC2AA-97FC-47CF-90DF-AAE161609AD5}" destId="{D9BB69A2-B76A-47B8-AB83-E01513695A2F}" srcOrd="0" destOrd="0" presId="urn:microsoft.com/office/officeart/2005/8/layout/orgChart1"/>
    <dgm:cxn modelId="{B3FC5494-DC51-4DE7-97A7-8DD109FFB141}" type="presParOf" srcId="{D9BB69A2-B76A-47B8-AB83-E01513695A2F}" destId="{06EB5FBA-2ED7-4951-9D0B-F54BA29C8BD5}" srcOrd="0" destOrd="0" presId="urn:microsoft.com/office/officeart/2005/8/layout/orgChart1"/>
    <dgm:cxn modelId="{E2A3B6C5-C505-4D21-8A25-0237BEDD3669}" type="presParOf" srcId="{D9BB69A2-B76A-47B8-AB83-E01513695A2F}" destId="{640A3C72-340A-42DD-BF9E-0830574DD302}" srcOrd="1" destOrd="0" presId="urn:microsoft.com/office/officeart/2005/8/layout/orgChart1"/>
    <dgm:cxn modelId="{7EF156C8-4262-47CA-AF47-C61602FA308E}" type="presParOf" srcId="{F3EDC2AA-97FC-47CF-90DF-AAE161609AD5}" destId="{F2D9E7DC-B2EF-405B-A4CE-FDC9681E2180}" srcOrd="1" destOrd="0" presId="urn:microsoft.com/office/officeart/2005/8/layout/orgChart1"/>
    <dgm:cxn modelId="{41812A6F-A5F7-4FF3-BB24-E79F445D1903}" type="presParOf" srcId="{F3EDC2AA-97FC-47CF-90DF-AAE161609AD5}" destId="{AFE01BF9-4A92-49E2-B9DF-CC721D9DF655}" srcOrd="2" destOrd="0" presId="urn:microsoft.com/office/officeart/2005/8/layout/orgChart1"/>
    <dgm:cxn modelId="{2553B8F9-F6FE-4FA1-82BC-8A7CD9A5607D}" type="presParOf" srcId="{41CEC272-9E57-485E-AC7E-F3B3EBDB60F1}" destId="{DB26D851-2087-405E-993A-2BEE6AF2235D}" srcOrd="2" destOrd="0" presId="urn:microsoft.com/office/officeart/2005/8/layout/orgChart1"/>
    <dgm:cxn modelId="{FF5D0385-B130-4F76-994C-AC99754CCEFD}" type="presParOf" srcId="{41CEC272-9E57-485E-AC7E-F3B3EBDB60F1}" destId="{C095AD0F-E5C6-4D9E-80D4-C89CB74233ED}" srcOrd="3" destOrd="0" presId="urn:microsoft.com/office/officeart/2005/8/layout/orgChart1"/>
    <dgm:cxn modelId="{0764F06D-1F43-4D65-B753-639F4A61F428}" type="presParOf" srcId="{C095AD0F-E5C6-4D9E-80D4-C89CB74233ED}" destId="{B570EE36-B22D-48B5-BD60-4CA14FF4A629}" srcOrd="0" destOrd="0" presId="urn:microsoft.com/office/officeart/2005/8/layout/orgChart1"/>
    <dgm:cxn modelId="{2DC26828-A1ED-4458-9DAB-995381046583}" type="presParOf" srcId="{B570EE36-B22D-48B5-BD60-4CA14FF4A629}" destId="{8047738D-C95F-4641-8E08-90715D3819A2}" srcOrd="0" destOrd="0" presId="urn:microsoft.com/office/officeart/2005/8/layout/orgChart1"/>
    <dgm:cxn modelId="{2E28A752-D77F-47B9-BD05-0104158A1B45}" type="presParOf" srcId="{B570EE36-B22D-48B5-BD60-4CA14FF4A629}" destId="{0D219DE0-3116-4124-82A2-CEBDF274DF8D}" srcOrd="1" destOrd="0" presId="urn:microsoft.com/office/officeart/2005/8/layout/orgChart1"/>
    <dgm:cxn modelId="{50A38492-510C-4F3D-8BF8-2D91AC97AAF8}" type="presParOf" srcId="{C095AD0F-E5C6-4D9E-80D4-C89CB74233ED}" destId="{C51C6AC0-1A63-479F-9467-493E56CA40D6}" srcOrd="1" destOrd="0" presId="urn:microsoft.com/office/officeart/2005/8/layout/orgChart1"/>
    <dgm:cxn modelId="{01804F37-174E-4C15-AAB0-9B37D6038ED1}" type="presParOf" srcId="{C095AD0F-E5C6-4D9E-80D4-C89CB74233ED}" destId="{E7A6599F-5653-4BC2-A454-5E8BD1754CB1}" srcOrd="2" destOrd="0" presId="urn:microsoft.com/office/officeart/2005/8/layout/orgChart1"/>
    <dgm:cxn modelId="{65C3EB9A-0817-4310-B6C7-A4615FDEE209}" type="presParOf" srcId="{41CEC272-9E57-485E-AC7E-F3B3EBDB60F1}" destId="{88DB84E3-CE70-473C-B05C-D9B100571234}" srcOrd="4" destOrd="0" presId="urn:microsoft.com/office/officeart/2005/8/layout/orgChart1"/>
    <dgm:cxn modelId="{976638A4-C47A-4F83-94B3-1154DE78A542}" type="presParOf" srcId="{41CEC272-9E57-485E-AC7E-F3B3EBDB60F1}" destId="{7C9E68F4-E7BC-404B-9011-D9FEDE76B227}" srcOrd="5" destOrd="0" presId="urn:microsoft.com/office/officeart/2005/8/layout/orgChart1"/>
    <dgm:cxn modelId="{3D2444AB-8BFB-4229-A59D-726B5F2A888E}" type="presParOf" srcId="{7C9E68F4-E7BC-404B-9011-D9FEDE76B227}" destId="{BEC4BFB9-BCB3-4EDC-815D-183A0A176C5E}" srcOrd="0" destOrd="0" presId="urn:microsoft.com/office/officeart/2005/8/layout/orgChart1"/>
    <dgm:cxn modelId="{0ADA1F4C-8581-4E79-BB21-CFFC33F608F8}" type="presParOf" srcId="{BEC4BFB9-BCB3-4EDC-815D-183A0A176C5E}" destId="{49ADC7FA-C1F7-4836-88EF-0686852CA756}" srcOrd="0" destOrd="0" presId="urn:microsoft.com/office/officeart/2005/8/layout/orgChart1"/>
    <dgm:cxn modelId="{D9F2FD00-332C-4885-9022-D31619B0F0E7}" type="presParOf" srcId="{BEC4BFB9-BCB3-4EDC-815D-183A0A176C5E}" destId="{04DD7F73-7915-4659-8D2C-38644ED64A1C}" srcOrd="1" destOrd="0" presId="urn:microsoft.com/office/officeart/2005/8/layout/orgChart1"/>
    <dgm:cxn modelId="{0ADCD3CC-33C1-4532-92E8-B5E44B6B034D}" type="presParOf" srcId="{7C9E68F4-E7BC-404B-9011-D9FEDE76B227}" destId="{A0FA6192-85F6-452A-83FD-391D6525AEEC}" srcOrd="1" destOrd="0" presId="urn:microsoft.com/office/officeart/2005/8/layout/orgChart1"/>
    <dgm:cxn modelId="{305ED727-953E-4B6A-B01B-7D46D5AEA985}" type="presParOf" srcId="{7C9E68F4-E7BC-404B-9011-D9FEDE76B227}" destId="{CAD18325-3CDB-44E8-990C-8BD4190CF1F2}" srcOrd="2" destOrd="0" presId="urn:microsoft.com/office/officeart/2005/8/layout/orgChart1"/>
    <dgm:cxn modelId="{23D633FF-C23E-4D22-B843-A0B39FCA2CA9}" type="presParOf" srcId="{41CEC272-9E57-485E-AC7E-F3B3EBDB60F1}" destId="{698B30F2-A591-47BB-846F-C2B39703B00A}" srcOrd="6" destOrd="0" presId="urn:microsoft.com/office/officeart/2005/8/layout/orgChart1"/>
    <dgm:cxn modelId="{30EC83AA-DD5C-4154-AE1A-2743F5FD61DA}" type="presParOf" srcId="{41CEC272-9E57-485E-AC7E-F3B3EBDB60F1}" destId="{24F3163F-2096-4D65-9FA4-41BA63E2D828}" srcOrd="7" destOrd="0" presId="urn:microsoft.com/office/officeart/2005/8/layout/orgChart1"/>
    <dgm:cxn modelId="{772BC64D-0CA6-4FF0-917A-AC8B4264BAB2}" type="presParOf" srcId="{24F3163F-2096-4D65-9FA4-41BA63E2D828}" destId="{BFA047BB-9037-4523-BF8B-E9FB2BC8C493}" srcOrd="0" destOrd="0" presId="urn:microsoft.com/office/officeart/2005/8/layout/orgChart1"/>
    <dgm:cxn modelId="{6BFA9B49-B229-4596-AF4F-E8120A25825B}" type="presParOf" srcId="{BFA047BB-9037-4523-BF8B-E9FB2BC8C493}" destId="{817E54AC-AB86-4816-9FEF-989A259A807D}" srcOrd="0" destOrd="0" presId="urn:microsoft.com/office/officeart/2005/8/layout/orgChart1"/>
    <dgm:cxn modelId="{68129F5A-4B77-4BE4-9AD1-214EE89193B8}" type="presParOf" srcId="{BFA047BB-9037-4523-BF8B-E9FB2BC8C493}" destId="{74B31015-9BF2-49D9-B5BE-9482CE5E3350}" srcOrd="1" destOrd="0" presId="urn:microsoft.com/office/officeart/2005/8/layout/orgChart1"/>
    <dgm:cxn modelId="{E4573AE5-EABD-4A21-97F9-161EC33738A8}" type="presParOf" srcId="{24F3163F-2096-4D65-9FA4-41BA63E2D828}" destId="{69ABB58B-47A8-4197-8212-E7F77AADC3B7}" srcOrd="1" destOrd="0" presId="urn:microsoft.com/office/officeart/2005/8/layout/orgChart1"/>
    <dgm:cxn modelId="{366511F4-0CA8-4AED-9440-45083EF1881A}" type="presParOf" srcId="{24F3163F-2096-4D65-9FA4-41BA63E2D828}" destId="{02CC3947-A933-44F1-8837-A3884CBF6188}" srcOrd="2" destOrd="0" presId="urn:microsoft.com/office/officeart/2005/8/layout/orgChart1"/>
    <dgm:cxn modelId="{5600D77F-EDD5-47A6-AA39-9E8952CE0F55}" type="presParOf" srcId="{B9CF46DE-AC11-4F28-9F63-C554187EAD7D}" destId="{46FDDE36-5294-4BD7-A43D-12738BDF585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8B30F2-A591-47BB-846F-C2B39703B00A}">
      <dsp:nvSpPr>
        <dsp:cNvPr id="0" name=""/>
        <dsp:cNvSpPr/>
      </dsp:nvSpPr>
      <dsp:spPr>
        <a:xfrm>
          <a:off x="4857620" y="2585158"/>
          <a:ext cx="3875350" cy="4987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359"/>
              </a:lnTo>
              <a:lnTo>
                <a:pt x="3875350" y="249359"/>
              </a:lnTo>
              <a:lnTo>
                <a:pt x="3875350" y="49871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DB84E3-CE70-473C-B05C-D9B100571234}">
      <dsp:nvSpPr>
        <dsp:cNvPr id="0" name=""/>
        <dsp:cNvSpPr/>
      </dsp:nvSpPr>
      <dsp:spPr>
        <a:xfrm>
          <a:off x="4857620" y="2585158"/>
          <a:ext cx="1443552" cy="4987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359"/>
              </a:lnTo>
              <a:lnTo>
                <a:pt x="1443552" y="249359"/>
              </a:lnTo>
              <a:lnTo>
                <a:pt x="1443552" y="49871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26D851-2087-405E-993A-2BEE6AF2235D}">
      <dsp:nvSpPr>
        <dsp:cNvPr id="0" name=""/>
        <dsp:cNvSpPr/>
      </dsp:nvSpPr>
      <dsp:spPr>
        <a:xfrm>
          <a:off x="3827861" y="2585158"/>
          <a:ext cx="1029758" cy="498718"/>
        </a:xfrm>
        <a:custGeom>
          <a:avLst/>
          <a:gdLst/>
          <a:ahLst/>
          <a:cxnLst/>
          <a:rect l="0" t="0" r="0" b="0"/>
          <a:pathLst>
            <a:path>
              <a:moveTo>
                <a:pt x="1029758" y="0"/>
              </a:moveTo>
              <a:lnTo>
                <a:pt x="1029758" y="249359"/>
              </a:lnTo>
              <a:lnTo>
                <a:pt x="0" y="249359"/>
              </a:lnTo>
              <a:lnTo>
                <a:pt x="0" y="49871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1B93DA-600B-4FC7-AFD9-C5BCE2DDAF2C}">
      <dsp:nvSpPr>
        <dsp:cNvPr id="0" name=""/>
        <dsp:cNvSpPr/>
      </dsp:nvSpPr>
      <dsp:spPr>
        <a:xfrm>
          <a:off x="1158720" y="2585158"/>
          <a:ext cx="3698899" cy="498718"/>
        </a:xfrm>
        <a:custGeom>
          <a:avLst/>
          <a:gdLst/>
          <a:ahLst/>
          <a:cxnLst/>
          <a:rect l="0" t="0" r="0" b="0"/>
          <a:pathLst>
            <a:path>
              <a:moveTo>
                <a:pt x="3698899" y="0"/>
              </a:moveTo>
              <a:lnTo>
                <a:pt x="3698899" y="249359"/>
              </a:lnTo>
              <a:lnTo>
                <a:pt x="0" y="249359"/>
              </a:lnTo>
              <a:lnTo>
                <a:pt x="0" y="49871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AB9E37-200E-46FB-9C46-B0F7CA7760AB}">
      <dsp:nvSpPr>
        <dsp:cNvPr id="0" name=""/>
        <dsp:cNvSpPr/>
      </dsp:nvSpPr>
      <dsp:spPr>
        <a:xfrm>
          <a:off x="2581706" y="1397733"/>
          <a:ext cx="4551826" cy="1187424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accent2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/>
            <a:t>Akun</a:t>
          </a:r>
          <a:r>
            <a:rPr lang="en-US" sz="3200" kern="1200" dirty="0"/>
            <a:t> </a:t>
          </a:r>
          <a:br>
            <a:rPr lang="en-US" sz="3200" kern="1200" dirty="0"/>
          </a:br>
          <a:r>
            <a:rPr lang="en-US" sz="3200" b="1" kern="1200" dirty="0" err="1"/>
            <a:t>Penjaminan</a:t>
          </a:r>
          <a:r>
            <a:rPr lang="en-US" sz="3200" b="1" kern="1200" dirty="0"/>
            <a:t> </a:t>
          </a:r>
          <a:r>
            <a:rPr lang="en-US" sz="3200" b="1" kern="1200" dirty="0" err="1"/>
            <a:t>Mutu</a:t>
          </a:r>
          <a:r>
            <a:rPr lang="en-US" sz="3200" b="1" kern="1200" dirty="0"/>
            <a:t> PT</a:t>
          </a:r>
          <a:endParaRPr lang="en-ID" sz="3200" b="1" kern="1200" dirty="0"/>
        </a:p>
      </dsp:txBody>
      <dsp:txXfrm>
        <a:off x="2581706" y="1397733"/>
        <a:ext cx="4551826" cy="1187424"/>
      </dsp:txXfrm>
    </dsp:sp>
    <dsp:sp modelId="{06EB5FBA-2ED7-4951-9D0B-F54BA29C8BD5}">
      <dsp:nvSpPr>
        <dsp:cNvPr id="0" name=""/>
        <dsp:cNvSpPr/>
      </dsp:nvSpPr>
      <dsp:spPr>
        <a:xfrm>
          <a:off x="6039" y="3083876"/>
          <a:ext cx="2305361" cy="9073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Akun</a:t>
          </a:r>
          <a:br>
            <a:rPr lang="en-US" sz="2400" kern="1200" dirty="0"/>
          </a:br>
          <a:r>
            <a:rPr lang="en-US" sz="2400" b="1" kern="1200" dirty="0">
              <a:solidFill>
                <a:srgbClr val="FFFF00"/>
              </a:solidFill>
            </a:rPr>
            <a:t>UPPS / PS  - A</a:t>
          </a:r>
          <a:endParaRPr lang="en-ID" sz="2400" b="1" kern="1200" dirty="0">
            <a:solidFill>
              <a:srgbClr val="FFFF00"/>
            </a:solidFill>
          </a:endParaRPr>
        </a:p>
      </dsp:txBody>
      <dsp:txXfrm>
        <a:off x="6039" y="3083876"/>
        <a:ext cx="2305361" cy="907394"/>
      </dsp:txXfrm>
    </dsp:sp>
    <dsp:sp modelId="{8047738D-C95F-4641-8E08-90715D3819A2}">
      <dsp:nvSpPr>
        <dsp:cNvPr id="0" name=""/>
        <dsp:cNvSpPr/>
      </dsp:nvSpPr>
      <dsp:spPr>
        <a:xfrm>
          <a:off x="2810119" y="3083876"/>
          <a:ext cx="2035483" cy="9128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Akun</a:t>
          </a:r>
          <a:br>
            <a:rPr lang="en-US" sz="24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</a:br>
          <a:r>
            <a:rPr lang="en-US" sz="2400" b="1" kern="1200" dirty="0">
              <a:solidFill>
                <a:srgbClr val="FFFF00"/>
              </a:solidFill>
              <a:latin typeface="Calibri" panose="020F0502020204030204"/>
              <a:ea typeface="+mn-ea"/>
              <a:cs typeface="+mn-cs"/>
            </a:rPr>
            <a:t>UPPS / PS  - B</a:t>
          </a:r>
          <a:endParaRPr lang="en-ID" sz="2400" b="1" kern="1200" dirty="0">
            <a:solidFill>
              <a:srgbClr val="FFFF00"/>
            </a:solidFill>
            <a:latin typeface="Calibri" panose="020F0502020204030204"/>
            <a:ea typeface="+mn-ea"/>
            <a:cs typeface="+mn-cs"/>
          </a:endParaRPr>
        </a:p>
      </dsp:txBody>
      <dsp:txXfrm>
        <a:off x="2810119" y="3083876"/>
        <a:ext cx="2035483" cy="912868"/>
      </dsp:txXfrm>
    </dsp:sp>
    <dsp:sp modelId="{49ADC7FA-C1F7-4836-88EF-0686852CA756}">
      <dsp:nvSpPr>
        <dsp:cNvPr id="0" name=""/>
        <dsp:cNvSpPr/>
      </dsp:nvSpPr>
      <dsp:spPr>
        <a:xfrm>
          <a:off x="5344321" y="3083876"/>
          <a:ext cx="1913701" cy="9370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Akun</a:t>
          </a:r>
          <a:br>
            <a:rPr lang="en-US" sz="24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</a:br>
          <a:r>
            <a:rPr lang="en-US" sz="2400" b="1" kern="1200" dirty="0">
              <a:solidFill>
                <a:srgbClr val="FFFF00"/>
              </a:solidFill>
              <a:latin typeface="Calibri" panose="020F0502020204030204"/>
              <a:ea typeface="+mn-ea"/>
              <a:cs typeface="+mn-cs"/>
            </a:rPr>
            <a:t>UPPS / PS - C</a:t>
          </a:r>
          <a:endParaRPr lang="en-ID" sz="2400" b="1" kern="1200" dirty="0">
            <a:solidFill>
              <a:srgbClr val="FFFF00"/>
            </a:solidFill>
            <a:latin typeface="Calibri" panose="020F0502020204030204"/>
            <a:ea typeface="+mn-ea"/>
            <a:cs typeface="+mn-cs"/>
          </a:endParaRPr>
        </a:p>
      </dsp:txBody>
      <dsp:txXfrm>
        <a:off x="5344321" y="3083876"/>
        <a:ext cx="1913701" cy="937056"/>
      </dsp:txXfrm>
    </dsp:sp>
    <dsp:sp modelId="{817E54AC-AB86-4816-9FEF-989A259A807D}">
      <dsp:nvSpPr>
        <dsp:cNvPr id="0" name=""/>
        <dsp:cNvSpPr/>
      </dsp:nvSpPr>
      <dsp:spPr>
        <a:xfrm>
          <a:off x="7756741" y="3083876"/>
          <a:ext cx="1952458" cy="9185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Akun</a:t>
          </a:r>
          <a:br>
            <a:rPr lang="en-US" sz="24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</a:br>
          <a:r>
            <a:rPr lang="en-US" sz="2400" b="1" kern="1200" dirty="0">
              <a:solidFill>
                <a:srgbClr val="FFFF00"/>
              </a:solidFill>
              <a:latin typeface="Calibri" panose="020F0502020204030204"/>
              <a:ea typeface="+mn-ea"/>
              <a:cs typeface="+mn-cs"/>
            </a:rPr>
            <a:t>….</a:t>
          </a:r>
          <a:endParaRPr lang="en-ID" sz="2400" b="1" kern="1200" dirty="0">
            <a:solidFill>
              <a:srgbClr val="FFFF00"/>
            </a:solidFill>
            <a:latin typeface="Calibri" panose="020F0502020204030204"/>
            <a:ea typeface="+mn-ea"/>
            <a:cs typeface="+mn-cs"/>
          </a:endParaRPr>
        </a:p>
      </dsp:txBody>
      <dsp:txXfrm>
        <a:off x="7756741" y="3083876"/>
        <a:ext cx="1952458" cy="9185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AAA85D-F94B-4D0E-AF31-84A989720436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A08700-27B7-43BE-9F83-98754F911CA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13728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DBF67D-1FF3-BEB6-1F98-FEC809B16D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FD4014-55CF-470C-BF7E-9BFC30D551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DD6625-06EE-582E-5266-98BAFB3256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/>
              <a:t>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C886CF-67DD-9F70-B0A3-1EBAB8642B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A08700-27B7-43BE-9F83-98754F911CA9}" type="slidenum">
              <a:rPr lang="id-ID" smtClean="0"/>
              <a:t>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92088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1D250-3880-203F-178D-0D128AE7D3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D8D9A4-22F8-9C03-467B-FFD851D15F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F65E04-EB95-0F35-6244-5397BBC22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0AFD55-B5F3-3D54-BB9A-22DF1BA01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F64762-D2B0-703A-9214-93DC258E3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7C61199E-0D6B-61E0-474E-32DA0632F031}"/>
              </a:ext>
            </a:extLst>
          </p:cNvPr>
          <p:cNvSpPr/>
          <p:nvPr userDrawn="1"/>
        </p:nvSpPr>
        <p:spPr>
          <a:xfrm rot="10800000" flipH="1">
            <a:off x="-1229" y="3350256"/>
            <a:ext cx="4125391" cy="3523846"/>
          </a:xfrm>
          <a:custGeom>
            <a:avLst/>
            <a:gdLst/>
            <a:ahLst/>
            <a:cxnLst/>
            <a:rect l="l" t="t" r="r" b="b"/>
            <a:pathLst>
              <a:path w="6162627" h="4383168">
                <a:moveTo>
                  <a:pt x="6162627" y="0"/>
                </a:moveTo>
                <a:lnTo>
                  <a:pt x="0" y="0"/>
                </a:lnTo>
                <a:lnTo>
                  <a:pt x="0" y="4383168"/>
                </a:lnTo>
                <a:lnTo>
                  <a:pt x="6162627" y="4383168"/>
                </a:lnTo>
                <a:lnTo>
                  <a:pt x="616262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 8">
            <a:extLst>
              <a:ext uri="{FF2B5EF4-FFF2-40B4-BE49-F238E27FC236}">
                <a16:creationId xmlns:a16="http://schemas.microsoft.com/office/drawing/2014/main" id="{4595D1F1-10CC-1B19-3734-F66FE02E6F7F}"/>
              </a:ext>
            </a:extLst>
          </p:cNvPr>
          <p:cNvSpPr/>
          <p:nvPr userDrawn="1"/>
        </p:nvSpPr>
        <p:spPr>
          <a:xfrm flipH="1" flipV="1">
            <a:off x="-21272" y="-52263"/>
            <a:ext cx="3687418" cy="2966379"/>
          </a:xfrm>
          <a:custGeom>
            <a:avLst/>
            <a:gdLst/>
            <a:ahLst/>
            <a:cxnLst/>
            <a:rect l="l" t="t" r="r" b="b"/>
            <a:pathLst>
              <a:path w="4125390" h="4245685">
                <a:moveTo>
                  <a:pt x="4125390" y="4245685"/>
                </a:moveTo>
                <a:lnTo>
                  <a:pt x="0" y="4245685"/>
                </a:lnTo>
                <a:lnTo>
                  <a:pt x="0" y="0"/>
                </a:lnTo>
                <a:lnTo>
                  <a:pt x="4125390" y="0"/>
                </a:lnTo>
                <a:lnTo>
                  <a:pt x="4125390" y="4245685"/>
                </a:lnTo>
                <a:close/>
              </a:path>
            </a:pathLst>
          </a:custGeom>
          <a:blipFill>
            <a:blip r:embed="rId4">
              <a:alphaModFix amt="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013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9BE26-4D65-382A-612A-FDAAFC6EF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7C6399-20B1-2117-CE9B-D876804D82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0918F4-686B-A59A-9236-EEBC688A3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8DF298-5BFD-F366-4475-43C6BB58F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F6C854-F4EC-AD8E-14A6-F2065FE3D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98903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4906687-03AA-62E3-730F-01A3E3E8FD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D2CACC-92A7-D83D-B2A5-0CB072C2FB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82CA04-148B-9CE3-3B66-7E6582DDB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2F6BE-C84C-031A-6AAB-7CA5E2590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20EE9A-E325-CC24-1CFE-CA1C5FAD0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07133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1891F-5C4B-ECAD-4F17-2CA6F7213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B76A31-9DB9-7904-1CF3-A90AD0993C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C5D052-CD28-8C10-63D1-8C7ABE33A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D2257C-02A2-B4E6-0974-1223394B6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2CBF5E-D837-0634-F207-4FE4B6191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19938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1B0C0-DE6B-6182-5600-B88603994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5680CE-0476-0A37-C777-47EAE2A1E1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82CAA2-0550-BE62-9FF8-2459D1FD9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4CD9A9-4859-E7A3-A3E9-73D6EA4EC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670AA1-B511-7C7A-3CB0-E379F3D8E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71517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7ACB0-41AA-EC82-C68D-97F948CDC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ADA9F-723E-30D5-F0FF-CA7E1A1411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D87CCE-741D-7D3C-131F-067C8B1B99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FCE284-66FB-D05D-15C4-BCDBDE423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B487DF-B1AD-F557-499F-6536E5661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BAAA83-8232-DA73-620C-C597369A8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94729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FC21A-EC71-BB70-C5FB-2DB4DE8DC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FB7A96-5E3D-4C55-17FD-1CE966D532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86FE81-4537-A51B-01AC-1C4F753E16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254EEE-A7E7-F966-70E1-FA8EBF254C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880D72-8626-BE5E-D5AD-D18EE4B33E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D1E390-D5D2-B23C-D4AD-5350EA5EC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65FDB14-9C13-A784-1596-B4F1B3C1B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184B31-8A07-7FCB-B214-76B90CF26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83361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178A9-BCFD-C330-5954-1E5D5B595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E658F0-E26D-439B-5A03-2A00A2583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CADA52-9695-8985-5695-FDEB2D040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1F074C-CBBF-C5B4-F005-FEFE489A3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78773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C92459-EE23-D988-2A39-709447ECF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52CFFC-8F74-B308-D07D-CB6ED85F7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3DBB56-3172-D5FB-C5B3-F8C7E7BAC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72674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42F9FB-DB10-E9F7-67BD-F8FD420E6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04199D-6BE4-4C22-E01B-F7D6D8FEAF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B6C4F5-42F3-78AC-7874-A725709829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415AF4-7D9B-0384-F127-932B36593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969DB3-109D-736E-BCDE-1E9D30511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8B79CB-2D8F-A881-C6C3-84C18C32A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89619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A9C4C-2947-6913-F1DF-865E826B1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9B72A6-D03F-4BFA-BF8F-0A7262BED9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2BD8AE-5891-5B52-5DB4-99275AC952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D02B04-4CC5-EB12-86AC-DFF08C24B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5D0874-A04B-4F04-1F11-27BC6EDE2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2F5996-F797-BF94-1D1E-2041E38C7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83955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sv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7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1DED4D-8837-951D-7DC2-F4CAFB6DC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745C06-5F8D-4183-9977-648EA56E04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55D6A7-FC95-7EA0-F291-C85097CCF9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A18500-BBC3-5136-744A-B062D4D8C3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E01882-E9BE-3318-8F42-6F7C09E571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4102ED3A-2A06-9FAD-CAA4-C2EF0AA220C2}"/>
              </a:ext>
            </a:extLst>
          </p:cNvPr>
          <p:cNvSpPr/>
          <p:nvPr userDrawn="1"/>
        </p:nvSpPr>
        <p:spPr>
          <a:xfrm rot="16200000" flipH="1">
            <a:off x="361110" y="-379678"/>
            <a:ext cx="2890303" cy="3614980"/>
          </a:xfrm>
          <a:custGeom>
            <a:avLst/>
            <a:gdLst/>
            <a:ahLst/>
            <a:cxnLst/>
            <a:rect l="l" t="t" r="r" b="b"/>
            <a:pathLst>
              <a:path w="9933114" h="5959869">
                <a:moveTo>
                  <a:pt x="9933115" y="0"/>
                </a:moveTo>
                <a:lnTo>
                  <a:pt x="0" y="0"/>
                </a:lnTo>
                <a:lnTo>
                  <a:pt x="0" y="5959868"/>
                </a:lnTo>
                <a:lnTo>
                  <a:pt x="9933115" y="5959868"/>
                </a:lnTo>
                <a:lnTo>
                  <a:pt x="9933115" y="0"/>
                </a:lnTo>
                <a:close/>
              </a:path>
            </a:pathLst>
          </a:custGeom>
          <a:blipFill>
            <a:blip r:embed="rId13">
              <a:alphaModFix amt="28000"/>
            </a:blip>
            <a:stretch>
              <a:fillRect l="-120874" t="-645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41B7CBC3-8A7A-D432-BE3C-8EBBF4A0D159}"/>
              </a:ext>
            </a:extLst>
          </p:cNvPr>
          <p:cNvSpPr/>
          <p:nvPr userDrawn="1"/>
        </p:nvSpPr>
        <p:spPr>
          <a:xfrm flipH="1" flipV="1">
            <a:off x="-21272" y="-52263"/>
            <a:ext cx="3687418" cy="2966379"/>
          </a:xfrm>
          <a:custGeom>
            <a:avLst/>
            <a:gdLst/>
            <a:ahLst/>
            <a:cxnLst/>
            <a:rect l="l" t="t" r="r" b="b"/>
            <a:pathLst>
              <a:path w="4125390" h="4245685">
                <a:moveTo>
                  <a:pt x="4125390" y="4245685"/>
                </a:moveTo>
                <a:lnTo>
                  <a:pt x="0" y="4245685"/>
                </a:lnTo>
                <a:lnTo>
                  <a:pt x="0" y="0"/>
                </a:lnTo>
                <a:lnTo>
                  <a:pt x="4125390" y="0"/>
                </a:lnTo>
                <a:lnTo>
                  <a:pt x="4125390" y="4245685"/>
                </a:lnTo>
                <a:close/>
              </a:path>
            </a:pathLst>
          </a:custGeom>
          <a:blipFill>
            <a:blip r:embed="rId14">
              <a:alphaModFix amt="5000"/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483DF7D-24FD-7803-6795-D967DE77A974}"/>
              </a:ext>
            </a:extLst>
          </p:cNvPr>
          <p:cNvSpPr/>
          <p:nvPr userDrawn="1"/>
        </p:nvSpPr>
        <p:spPr>
          <a:xfrm>
            <a:off x="142070" y="136525"/>
            <a:ext cx="3550273" cy="741301"/>
          </a:xfrm>
          <a:custGeom>
            <a:avLst/>
            <a:gdLst/>
            <a:ahLst/>
            <a:cxnLst/>
            <a:rect l="l" t="t" r="r" b="b"/>
            <a:pathLst>
              <a:path w="5032280" h="1054436">
                <a:moveTo>
                  <a:pt x="0" y="0"/>
                </a:moveTo>
                <a:lnTo>
                  <a:pt x="5032279" y="0"/>
                </a:lnTo>
                <a:lnTo>
                  <a:pt x="5032279" y="1054436"/>
                </a:lnTo>
                <a:lnTo>
                  <a:pt x="0" y="105443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EDC7079B-6373-C457-1843-D57FDD2FB588}"/>
              </a:ext>
            </a:extLst>
          </p:cNvPr>
          <p:cNvSpPr/>
          <p:nvPr userDrawn="1"/>
        </p:nvSpPr>
        <p:spPr>
          <a:xfrm>
            <a:off x="10917312" y="34811"/>
            <a:ext cx="1243567" cy="943458"/>
          </a:xfrm>
          <a:custGeom>
            <a:avLst/>
            <a:gdLst/>
            <a:ahLst/>
            <a:cxnLst/>
            <a:rect l="l" t="t" r="r" b="b"/>
            <a:pathLst>
              <a:path w="2097891" h="1332914">
                <a:moveTo>
                  <a:pt x="0" y="0"/>
                </a:moveTo>
                <a:lnTo>
                  <a:pt x="2097891" y="0"/>
                </a:lnTo>
                <a:lnTo>
                  <a:pt x="2097891" y="1332915"/>
                </a:lnTo>
                <a:lnTo>
                  <a:pt x="0" y="1332915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4">
            <a:extLst>
              <a:ext uri="{FF2B5EF4-FFF2-40B4-BE49-F238E27FC236}">
                <a16:creationId xmlns:a16="http://schemas.microsoft.com/office/drawing/2014/main" id="{142EF121-A23D-1029-940F-B606D15D04DE}"/>
              </a:ext>
            </a:extLst>
          </p:cNvPr>
          <p:cNvSpPr/>
          <p:nvPr userDrawn="1"/>
        </p:nvSpPr>
        <p:spPr>
          <a:xfrm rot="10800000" flipH="1">
            <a:off x="-1229" y="3350256"/>
            <a:ext cx="4125391" cy="3523846"/>
          </a:xfrm>
          <a:custGeom>
            <a:avLst/>
            <a:gdLst/>
            <a:ahLst/>
            <a:cxnLst/>
            <a:rect l="l" t="t" r="r" b="b"/>
            <a:pathLst>
              <a:path w="6162627" h="4383168">
                <a:moveTo>
                  <a:pt x="6162627" y="0"/>
                </a:moveTo>
                <a:lnTo>
                  <a:pt x="0" y="0"/>
                </a:lnTo>
                <a:lnTo>
                  <a:pt x="0" y="4383168"/>
                </a:lnTo>
                <a:lnTo>
                  <a:pt x="6162627" y="4383168"/>
                </a:lnTo>
                <a:lnTo>
                  <a:pt x="6162627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175FD182-3CAD-52E8-2647-58C7C437BB38}"/>
              </a:ext>
            </a:extLst>
          </p:cNvPr>
          <p:cNvSpPr/>
          <p:nvPr userDrawn="1"/>
        </p:nvSpPr>
        <p:spPr>
          <a:xfrm rot="5400000" flipH="1">
            <a:off x="8955534" y="3621534"/>
            <a:ext cx="2890303" cy="3582629"/>
          </a:xfrm>
          <a:custGeom>
            <a:avLst/>
            <a:gdLst/>
            <a:ahLst/>
            <a:cxnLst/>
            <a:rect l="l" t="t" r="r" b="b"/>
            <a:pathLst>
              <a:path w="9933114" h="5959869">
                <a:moveTo>
                  <a:pt x="9933115" y="0"/>
                </a:moveTo>
                <a:lnTo>
                  <a:pt x="0" y="0"/>
                </a:lnTo>
                <a:lnTo>
                  <a:pt x="0" y="5959868"/>
                </a:lnTo>
                <a:lnTo>
                  <a:pt x="9933115" y="5959868"/>
                </a:lnTo>
                <a:lnTo>
                  <a:pt x="9933115" y="0"/>
                </a:lnTo>
                <a:close/>
              </a:path>
            </a:pathLst>
          </a:custGeom>
          <a:blipFill>
            <a:blip r:embed="rId13">
              <a:alphaModFix amt="28000"/>
            </a:blip>
            <a:stretch>
              <a:fillRect l="-120874" t="-645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B79658B-839A-8CDE-6DFC-481729E302CC}"/>
              </a:ext>
            </a:extLst>
          </p:cNvPr>
          <p:cNvSpPr/>
          <p:nvPr userDrawn="1"/>
        </p:nvSpPr>
        <p:spPr>
          <a:xfrm rot="10800000" flipH="1" flipV="1">
            <a:off x="8504582" y="3907723"/>
            <a:ext cx="3687418" cy="2966379"/>
          </a:xfrm>
          <a:custGeom>
            <a:avLst/>
            <a:gdLst/>
            <a:ahLst/>
            <a:cxnLst/>
            <a:rect l="l" t="t" r="r" b="b"/>
            <a:pathLst>
              <a:path w="4125390" h="4245685">
                <a:moveTo>
                  <a:pt x="4125390" y="4245685"/>
                </a:moveTo>
                <a:lnTo>
                  <a:pt x="0" y="4245685"/>
                </a:lnTo>
                <a:lnTo>
                  <a:pt x="0" y="0"/>
                </a:lnTo>
                <a:lnTo>
                  <a:pt x="4125390" y="0"/>
                </a:lnTo>
                <a:lnTo>
                  <a:pt x="4125390" y="4245685"/>
                </a:lnTo>
                <a:close/>
              </a:path>
            </a:pathLst>
          </a:custGeom>
          <a:blipFill>
            <a:blip r:embed="rId14">
              <a:alphaModFix amt="5000"/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6">
            <a:extLst>
              <a:ext uri="{FF2B5EF4-FFF2-40B4-BE49-F238E27FC236}">
                <a16:creationId xmlns:a16="http://schemas.microsoft.com/office/drawing/2014/main" id="{2EC00457-43A4-3AF5-0B82-DFEEDFEB6894}"/>
              </a:ext>
            </a:extLst>
          </p:cNvPr>
          <p:cNvSpPr/>
          <p:nvPr userDrawn="1"/>
        </p:nvSpPr>
        <p:spPr>
          <a:xfrm>
            <a:off x="9272195" y="6176963"/>
            <a:ext cx="2607832" cy="551900"/>
          </a:xfrm>
          <a:custGeom>
            <a:avLst/>
            <a:gdLst/>
            <a:ahLst/>
            <a:cxnLst/>
            <a:rect l="l" t="t" r="r" b="b"/>
            <a:pathLst>
              <a:path w="4354072" h="903470">
                <a:moveTo>
                  <a:pt x="0" y="0"/>
                </a:moveTo>
                <a:lnTo>
                  <a:pt x="4354073" y="0"/>
                </a:lnTo>
                <a:lnTo>
                  <a:pt x="4354073" y="903470"/>
                </a:lnTo>
                <a:lnTo>
                  <a:pt x="0" y="903470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1F1D6A9-50D5-03A9-FC0F-C48C5F433B34}"/>
              </a:ext>
            </a:extLst>
          </p:cNvPr>
          <p:cNvSpPr txBox="1"/>
          <p:nvPr userDrawn="1"/>
        </p:nvSpPr>
        <p:spPr>
          <a:xfrm>
            <a:off x="3042173" y="6426483"/>
            <a:ext cx="610765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buNone/>
            </a:pPr>
            <a:r>
              <a:rPr lang="id-ID" sz="14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DOKUMEN SOSIALISASI IAPSK 3.0</a:t>
            </a:r>
            <a:endParaRPr lang="id-ID" sz="1400" dirty="0">
              <a:solidFill>
                <a:schemeClr val="bg1">
                  <a:lumMod val="6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92961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94D0A-F98E-BE2B-F844-DE0ABB21C0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1CDCD09-9762-E58A-CDE3-38E5467CA484}"/>
              </a:ext>
            </a:extLst>
          </p:cNvPr>
          <p:cNvSpPr/>
          <p:nvPr/>
        </p:nvSpPr>
        <p:spPr>
          <a:xfrm>
            <a:off x="2109875" y="1499007"/>
            <a:ext cx="8231806" cy="4202657"/>
          </a:xfrm>
          <a:prstGeom prst="rect">
            <a:avLst/>
          </a:prstGeom>
          <a:solidFill>
            <a:srgbClr val="0B30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EE516FE-6C0A-333B-F98C-C66F4164B026}"/>
              </a:ext>
            </a:extLst>
          </p:cNvPr>
          <p:cNvSpPr/>
          <p:nvPr/>
        </p:nvSpPr>
        <p:spPr>
          <a:xfrm>
            <a:off x="1615875" y="1005574"/>
            <a:ext cx="987999" cy="987999"/>
          </a:xfrm>
          <a:prstGeom prst="rect">
            <a:avLst/>
          </a:prstGeom>
          <a:solidFill>
            <a:srgbClr val="FFBB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D89A3FD-5114-8D68-5FF2-5E6BA39D1C65}"/>
              </a:ext>
            </a:extLst>
          </p:cNvPr>
          <p:cNvGrpSpPr/>
          <p:nvPr/>
        </p:nvGrpSpPr>
        <p:grpSpPr>
          <a:xfrm>
            <a:off x="1833532" y="1247315"/>
            <a:ext cx="552686" cy="504516"/>
            <a:chOff x="2609851" y="3632201"/>
            <a:chExt cx="346075" cy="315913"/>
          </a:xfrm>
        </p:grpSpPr>
        <p:sp>
          <p:nvSpPr>
            <p:cNvPr id="14" name="Freeform 145">
              <a:extLst>
                <a:ext uri="{FF2B5EF4-FFF2-40B4-BE49-F238E27FC236}">
                  <a16:creationId xmlns:a16="http://schemas.microsoft.com/office/drawing/2014/main" id="{67F40A32-0AA0-EFA7-29F8-683E2DAFF3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9851" y="3632201"/>
              <a:ext cx="346075" cy="315913"/>
            </a:xfrm>
            <a:custGeom>
              <a:avLst/>
              <a:gdLst>
                <a:gd name="T0" fmla="*/ 92 w 92"/>
                <a:gd name="T1" fmla="*/ 37 h 84"/>
                <a:gd name="T2" fmla="*/ 46 w 92"/>
                <a:gd name="T3" fmla="*/ 75 h 84"/>
                <a:gd name="T4" fmla="*/ 30 w 92"/>
                <a:gd name="T5" fmla="*/ 72 h 84"/>
                <a:gd name="T6" fmla="*/ 3 w 92"/>
                <a:gd name="T7" fmla="*/ 84 h 84"/>
                <a:gd name="T8" fmla="*/ 14 w 92"/>
                <a:gd name="T9" fmla="*/ 64 h 84"/>
                <a:gd name="T10" fmla="*/ 0 w 92"/>
                <a:gd name="T11" fmla="*/ 37 h 84"/>
                <a:gd name="T12" fmla="*/ 46 w 92"/>
                <a:gd name="T13" fmla="*/ 0 h 84"/>
                <a:gd name="T14" fmla="*/ 92 w 92"/>
                <a:gd name="T15" fmla="*/ 37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2" h="84">
                  <a:moveTo>
                    <a:pt x="92" y="37"/>
                  </a:moveTo>
                  <a:cubicBezTo>
                    <a:pt x="92" y="58"/>
                    <a:pt x="71" y="75"/>
                    <a:pt x="46" y="75"/>
                  </a:cubicBezTo>
                  <a:cubicBezTo>
                    <a:pt x="40" y="75"/>
                    <a:pt x="35" y="74"/>
                    <a:pt x="30" y="72"/>
                  </a:cubicBezTo>
                  <a:cubicBezTo>
                    <a:pt x="3" y="84"/>
                    <a:pt x="3" y="84"/>
                    <a:pt x="3" y="84"/>
                  </a:cubicBezTo>
                  <a:cubicBezTo>
                    <a:pt x="14" y="64"/>
                    <a:pt x="14" y="64"/>
                    <a:pt x="14" y="64"/>
                  </a:cubicBezTo>
                  <a:cubicBezTo>
                    <a:pt x="5" y="57"/>
                    <a:pt x="0" y="48"/>
                    <a:pt x="0" y="37"/>
                  </a:cubicBezTo>
                  <a:cubicBezTo>
                    <a:pt x="0" y="16"/>
                    <a:pt x="21" y="0"/>
                    <a:pt x="46" y="0"/>
                  </a:cubicBezTo>
                  <a:cubicBezTo>
                    <a:pt x="71" y="0"/>
                    <a:pt x="92" y="16"/>
                    <a:pt x="92" y="37"/>
                  </a:cubicBezTo>
                  <a:close/>
                </a:path>
              </a:pathLst>
            </a:custGeom>
            <a:noFill/>
            <a:ln w="15875" cap="flat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6">
              <a:extLst>
                <a:ext uri="{FF2B5EF4-FFF2-40B4-BE49-F238E27FC236}">
                  <a16:creationId xmlns:a16="http://schemas.microsoft.com/office/drawing/2014/main" id="{A09FED3F-812C-EFDC-8846-AFC5D90307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0339" y="3714751"/>
              <a:ext cx="60325" cy="60325"/>
            </a:xfrm>
            <a:prstGeom prst="rect">
              <a:avLst/>
            </a:prstGeom>
            <a:noFill/>
            <a:ln w="15875" cap="flat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reeform 147">
              <a:extLst>
                <a:ext uri="{FF2B5EF4-FFF2-40B4-BE49-F238E27FC236}">
                  <a16:creationId xmlns:a16="http://schemas.microsoft.com/office/drawing/2014/main" id="{1FB6FF93-E66B-91CA-49B1-21F75BC47F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501" y="3775076"/>
              <a:ext cx="30163" cy="52388"/>
            </a:xfrm>
            <a:custGeom>
              <a:avLst/>
              <a:gdLst>
                <a:gd name="T0" fmla="*/ 8 w 8"/>
                <a:gd name="T1" fmla="*/ 0 h 14"/>
                <a:gd name="T2" fmla="*/ 8 w 8"/>
                <a:gd name="T3" fmla="*/ 6 h 14"/>
                <a:gd name="T4" fmla="*/ 0 w 8"/>
                <a:gd name="T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14">
                  <a:moveTo>
                    <a:pt x="8" y="0"/>
                  </a:moveTo>
                  <a:cubicBezTo>
                    <a:pt x="8" y="6"/>
                    <a:pt x="8" y="6"/>
                    <a:pt x="8" y="6"/>
                  </a:cubicBezTo>
                  <a:cubicBezTo>
                    <a:pt x="8" y="10"/>
                    <a:pt x="4" y="14"/>
                    <a:pt x="0" y="14"/>
                  </a:cubicBezTo>
                </a:path>
              </a:pathLst>
            </a:custGeom>
            <a:noFill/>
            <a:ln w="1587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148">
              <a:extLst>
                <a:ext uri="{FF2B5EF4-FFF2-40B4-BE49-F238E27FC236}">
                  <a16:creationId xmlns:a16="http://schemas.microsoft.com/office/drawing/2014/main" id="{715CA10B-FCDE-55CE-8A55-2A2519CD1B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5114" y="3714751"/>
              <a:ext cx="60325" cy="60325"/>
            </a:xfrm>
            <a:prstGeom prst="rect">
              <a:avLst/>
            </a:prstGeom>
            <a:noFill/>
            <a:ln w="15875" cap="flat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 149">
              <a:extLst>
                <a:ext uri="{FF2B5EF4-FFF2-40B4-BE49-F238E27FC236}">
                  <a16:creationId xmlns:a16="http://schemas.microsoft.com/office/drawing/2014/main" id="{41DEDA2D-CFB4-AE07-D6D9-5C6F2D85F6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5276" y="3775076"/>
              <a:ext cx="30163" cy="52388"/>
            </a:xfrm>
            <a:custGeom>
              <a:avLst/>
              <a:gdLst>
                <a:gd name="T0" fmla="*/ 8 w 8"/>
                <a:gd name="T1" fmla="*/ 0 h 14"/>
                <a:gd name="T2" fmla="*/ 8 w 8"/>
                <a:gd name="T3" fmla="*/ 6 h 14"/>
                <a:gd name="T4" fmla="*/ 0 w 8"/>
                <a:gd name="T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14">
                  <a:moveTo>
                    <a:pt x="8" y="0"/>
                  </a:moveTo>
                  <a:cubicBezTo>
                    <a:pt x="8" y="6"/>
                    <a:pt x="8" y="6"/>
                    <a:pt x="8" y="6"/>
                  </a:cubicBezTo>
                  <a:cubicBezTo>
                    <a:pt x="8" y="10"/>
                    <a:pt x="4" y="14"/>
                    <a:pt x="0" y="14"/>
                  </a:cubicBezTo>
                </a:path>
              </a:pathLst>
            </a:custGeom>
            <a:noFill/>
            <a:ln w="1587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22391A2-5CE1-274E-AEDC-662E30D5CA12}"/>
              </a:ext>
            </a:extLst>
          </p:cNvPr>
          <p:cNvSpPr txBox="1">
            <a:spLocks/>
          </p:cNvSpPr>
          <p:nvPr/>
        </p:nvSpPr>
        <p:spPr>
          <a:xfrm>
            <a:off x="2603874" y="1848686"/>
            <a:ext cx="7191572" cy="2921302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US" sz="4000" b="1" dirty="0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SIM </a:t>
            </a:r>
            <a:r>
              <a:rPr lang="en-US" sz="4000" b="1" dirty="0" err="1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Akreditasi</a:t>
            </a:r>
            <a:br>
              <a:rPr lang="en-US" sz="4000" b="1" dirty="0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000" b="1" dirty="0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LAM </a:t>
            </a:r>
            <a:r>
              <a:rPr lang="en-US" sz="4000" b="1" dirty="0" err="1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Kependidikan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2E729CAA-3C63-0BF5-F240-E9951F1D38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722" y="3314248"/>
            <a:ext cx="1683231" cy="1122154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E4B49A2B-2622-75AC-753F-FB90B1128594}"/>
              </a:ext>
            </a:extLst>
          </p:cNvPr>
          <p:cNvSpPr txBox="1"/>
          <p:nvPr/>
        </p:nvSpPr>
        <p:spPr>
          <a:xfrm>
            <a:off x="4147156" y="3667091"/>
            <a:ext cx="610602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8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Helpdesk WA: 081 35885 0009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EE19488-AF0F-8CDF-9CC8-203D57A6C569}"/>
              </a:ext>
            </a:extLst>
          </p:cNvPr>
          <p:cNvSpPr txBox="1"/>
          <p:nvPr/>
        </p:nvSpPr>
        <p:spPr>
          <a:xfrm>
            <a:off x="4130585" y="4524412"/>
            <a:ext cx="610602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Email: sekretariat@lamdik.or.id</a:t>
            </a:r>
            <a:endParaRPr lang="en-ID" sz="28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EBCAAE-F426-995F-F4B7-5434FACF11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282" y="4579377"/>
            <a:ext cx="645131" cy="469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62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531A2E8-CB43-7FF8-C318-68B7E3A739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62" y="1359017"/>
            <a:ext cx="11402811" cy="4563611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81E0498-14B9-5FAD-5561-952A9B0A7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7938" y="779201"/>
            <a:ext cx="5995571" cy="73864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b="1" dirty="0">
                <a:latin typeface="Poppins" panose="00000500000000000000" pitchFamily="2" charset="0"/>
                <a:cs typeface="Poppins" panose="00000500000000000000" pitchFamily="2" charset="0"/>
              </a:rPr>
              <a:t>Dashboard </a:t>
            </a:r>
            <a:r>
              <a:rPr lang="en-US" sz="2800" b="1" dirty="0" err="1">
                <a:latin typeface="Poppins" panose="00000500000000000000" pitchFamily="2" charset="0"/>
                <a:cs typeface="Poppins" panose="00000500000000000000" pitchFamily="2" charset="0"/>
              </a:rPr>
              <a:t>Penjaminan</a:t>
            </a:r>
            <a:r>
              <a:rPr lang="en-US" sz="2800" b="1" dirty="0">
                <a:latin typeface="Poppins" panose="00000500000000000000" pitchFamily="2" charset="0"/>
                <a:cs typeface="Poppins" panose="00000500000000000000" pitchFamily="2" charset="0"/>
              </a:rPr>
              <a:t> Mutu PT</a:t>
            </a:r>
            <a:endParaRPr lang="id-ID" sz="28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E30C307-2E9B-2F35-CF67-850D86C15AC1}"/>
              </a:ext>
            </a:extLst>
          </p:cNvPr>
          <p:cNvSpPr/>
          <p:nvPr/>
        </p:nvSpPr>
        <p:spPr>
          <a:xfrm>
            <a:off x="5241406" y="240397"/>
            <a:ext cx="4194693" cy="381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400" b="1" dirty="0">
                <a:solidFill>
                  <a:srgbClr val="7030A0"/>
                </a:solidFill>
                <a:latin typeface="Open Sans" panose="020B0606030504020204" pitchFamily="34" charset="0"/>
              </a:rPr>
              <a:t>SIMALAMDIK: PENJAMINAN MUTU PT</a:t>
            </a:r>
            <a:endParaRPr lang="en-US" sz="1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E9BAF9-A8D3-25DD-CDDF-4972CEEFF037}"/>
              </a:ext>
            </a:extLst>
          </p:cNvPr>
          <p:cNvSpPr/>
          <p:nvPr/>
        </p:nvSpPr>
        <p:spPr>
          <a:xfrm>
            <a:off x="5501240" y="291118"/>
            <a:ext cx="405502" cy="36643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5634559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6DDD1E8-F024-9208-2141-F152775099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2730" y="1353876"/>
            <a:ext cx="8423134" cy="470586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455A2E-C793-C7D2-CF15-9728E248E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0119" y="899199"/>
            <a:ext cx="7875813" cy="56084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b="1" dirty="0">
                <a:latin typeface="Poppins" panose="00000500000000000000" pitchFamily="2" charset="0"/>
                <a:cs typeface="Poppins" panose="00000500000000000000" pitchFamily="2" charset="0"/>
              </a:rPr>
              <a:t>Proses APSK pada Akun </a:t>
            </a:r>
            <a:r>
              <a:rPr lang="en-US" sz="2800" b="1" dirty="0" err="1">
                <a:latin typeface="Poppins" panose="00000500000000000000" pitchFamily="2" charset="0"/>
                <a:cs typeface="Poppins" panose="00000500000000000000" pitchFamily="2" charset="0"/>
              </a:rPr>
              <a:t>Penjaminan</a:t>
            </a:r>
            <a:r>
              <a:rPr lang="en-US" sz="2800" b="1" dirty="0">
                <a:latin typeface="Poppins" panose="00000500000000000000" pitchFamily="2" charset="0"/>
                <a:cs typeface="Poppins" panose="00000500000000000000" pitchFamily="2" charset="0"/>
              </a:rPr>
              <a:t> Mutu PT</a:t>
            </a:r>
            <a:endParaRPr lang="id-ID" sz="28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" name="Arrow: Striped Right 2">
            <a:extLst>
              <a:ext uri="{FF2B5EF4-FFF2-40B4-BE49-F238E27FC236}">
                <a16:creationId xmlns:a16="http://schemas.microsoft.com/office/drawing/2014/main" id="{FA035C6E-4F8B-EEC8-E385-821DD4AFDF00}"/>
              </a:ext>
            </a:extLst>
          </p:cNvPr>
          <p:cNvSpPr/>
          <p:nvPr/>
        </p:nvSpPr>
        <p:spPr>
          <a:xfrm>
            <a:off x="2445225" y="2920016"/>
            <a:ext cx="922276" cy="662747"/>
          </a:xfrm>
          <a:prstGeom prst="striped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1F58D37-6A79-AA03-05EC-D7E2BCE5FAA7}"/>
              </a:ext>
            </a:extLst>
          </p:cNvPr>
          <p:cNvSpPr/>
          <p:nvPr/>
        </p:nvSpPr>
        <p:spPr>
          <a:xfrm>
            <a:off x="5241406" y="240397"/>
            <a:ext cx="4194693" cy="381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400" b="1" dirty="0">
                <a:solidFill>
                  <a:srgbClr val="7030A0"/>
                </a:solidFill>
                <a:latin typeface="Open Sans" panose="020B0606030504020204" pitchFamily="34" charset="0"/>
              </a:rPr>
              <a:t>SIMALAMDIK: PENJAMINAN MUTU PT</a:t>
            </a:r>
            <a:endParaRPr lang="en-US" sz="1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6C8DE8B-8C7E-EAEE-211A-9F883BEA9B8C}"/>
              </a:ext>
            </a:extLst>
          </p:cNvPr>
          <p:cNvSpPr/>
          <p:nvPr/>
        </p:nvSpPr>
        <p:spPr>
          <a:xfrm>
            <a:off x="5501240" y="291118"/>
            <a:ext cx="405502" cy="36643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FA2DE6-FC03-635E-7421-65DEC7C0670F}"/>
              </a:ext>
            </a:extLst>
          </p:cNvPr>
          <p:cNvSpPr txBox="1"/>
          <p:nvPr/>
        </p:nvSpPr>
        <p:spPr>
          <a:xfrm>
            <a:off x="366370" y="2128004"/>
            <a:ext cx="198749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Daftar PS yang</a:t>
            </a:r>
          </a:p>
          <a:p>
            <a:r>
              <a:rPr lang="en-US" sz="2800" b="1" dirty="0"/>
              <a:t>Sedang dan </a:t>
            </a:r>
            <a:r>
              <a:rPr lang="en-US" sz="2800" b="1" dirty="0" err="1"/>
              <a:t>telah</a:t>
            </a:r>
            <a:r>
              <a:rPr lang="en-US" sz="2800" b="1" dirty="0"/>
              <a:t> </a:t>
            </a:r>
          </a:p>
          <a:p>
            <a:r>
              <a:rPr lang="en-US" sz="2800" b="1" dirty="0" err="1"/>
              <a:t>akreditasi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599113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294C14-95E6-D581-BD82-D02FD53F5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FD08A-7610-E0AD-927D-09643A18A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786343"/>
            <a:ext cx="10623883" cy="846666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>
                <a:latin typeface="Poppins" panose="00000500000000000000" pitchFamily="2" charset="0"/>
                <a:cs typeface="Poppins" panose="00000500000000000000" pitchFamily="2" charset="0"/>
              </a:rPr>
              <a:t>UBAH INSTRUMEN AKREDITASI KE IAPSK 3.0</a:t>
            </a:r>
            <a:endParaRPr lang="id-ID" sz="28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50DDB48-4BF9-784F-F6E9-08F450253475}"/>
              </a:ext>
            </a:extLst>
          </p:cNvPr>
          <p:cNvSpPr/>
          <p:nvPr/>
        </p:nvSpPr>
        <p:spPr>
          <a:xfrm rot="1036924" flipH="1">
            <a:off x="11985128" y="5563390"/>
            <a:ext cx="71876" cy="1331098"/>
          </a:xfrm>
          <a:custGeom>
            <a:avLst/>
            <a:gdLst>
              <a:gd name="connsiteX0" fmla="*/ 71965 w 71965"/>
              <a:gd name="connsiteY0" fmla="*/ 0 h 1332745"/>
              <a:gd name="connsiteX1" fmla="*/ 0 w 71965"/>
              <a:gd name="connsiteY1" fmla="*/ 231308 h 1332745"/>
              <a:gd name="connsiteX2" fmla="*/ 0 w 71965"/>
              <a:gd name="connsiteY2" fmla="*/ 1310356 h 1332745"/>
              <a:gd name="connsiteX3" fmla="*/ 71964 w 71965"/>
              <a:gd name="connsiteY3" fmla="*/ 1332745 h 1332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965" h="1332745">
                <a:moveTo>
                  <a:pt x="71965" y="0"/>
                </a:moveTo>
                <a:lnTo>
                  <a:pt x="0" y="231308"/>
                </a:lnTo>
                <a:lnTo>
                  <a:pt x="0" y="1310356"/>
                </a:lnTo>
                <a:lnTo>
                  <a:pt x="71964" y="1332745"/>
                </a:lnTo>
                <a:close/>
              </a:path>
            </a:pathLst>
          </a:custGeom>
          <a:solidFill>
            <a:srgbClr val="2DA2D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33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8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7D4478E-7E8F-E708-C42B-134252FD598A}"/>
              </a:ext>
            </a:extLst>
          </p:cNvPr>
          <p:cNvCxnSpPr>
            <a:stCxn id="4" idx="0"/>
            <a:endCxn id="4" idx="3"/>
          </p:cNvCxnSpPr>
          <p:nvPr/>
        </p:nvCxnSpPr>
        <p:spPr>
          <a:xfrm flipH="1">
            <a:off x="11789032" y="5582760"/>
            <a:ext cx="395437" cy="1271005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6022D57-55F9-3B47-6F2A-AA5CB29E7400}"/>
              </a:ext>
            </a:extLst>
          </p:cNvPr>
          <p:cNvSpPr/>
          <p:nvPr/>
        </p:nvSpPr>
        <p:spPr>
          <a:xfrm rot="1036924" flipH="1">
            <a:off x="11985128" y="5563390"/>
            <a:ext cx="71876" cy="1331098"/>
          </a:xfrm>
          <a:custGeom>
            <a:avLst/>
            <a:gdLst>
              <a:gd name="connsiteX0" fmla="*/ 71965 w 71965"/>
              <a:gd name="connsiteY0" fmla="*/ 0 h 1332745"/>
              <a:gd name="connsiteX1" fmla="*/ 0 w 71965"/>
              <a:gd name="connsiteY1" fmla="*/ 231308 h 1332745"/>
              <a:gd name="connsiteX2" fmla="*/ 0 w 71965"/>
              <a:gd name="connsiteY2" fmla="*/ 1310356 h 1332745"/>
              <a:gd name="connsiteX3" fmla="*/ 71964 w 71965"/>
              <a:gd name="connsiteY3" fmla="*/ 1332745 h 1332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965" h="1332745">
                <a:moveTo>
                  <a:pt x="71965" y="0"/>
                </a:moveTo>
                <a:lnTo>
                  <a:pt x="0" y="231308"/>
                </a:lnTo>
                <a:lnTo>
                  <a:pt x="0" y="1310356"/>
                </a:lnTo>
                <a:lnTo>
                  <a:pt x="71964" y="1332745"/>
                </a:lnTo>
                <a:close/>
              </a:path>
            </a:pathLst>
          </a:custGeom>
          <a:solidFill>
            <a:srgbClr val="2DA2D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33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8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8A617C6-32D3-FDAF-8094-AECAEF1586EC}"/>
              </a:ext>
            </a:extLst>
          </p:cNvPr>
          <p:cNvCxnSpPr>
            <a:stCxn id="6" idx="0"/>
            <a:endCxn id="6" idx="3"/>
          </p:cNvCxnSpPr>
          <p:nvPr/>
        </p:nvCxnSpPr>
        <p:spPr>
          <a:xfrm flipH="1">
            <a:off x="11789032" y="5582760"/>
            <a:ext cx="395437" cy="1271005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03" name="Group 1002">
            <a:extLst>
              <a:ext uri="{FF2B5EF4-FFF2-40B4-BE49-F238E27FC236}">
                <a16:creationId xmlns:a16="http://schemas.microsoft.com/office/drawing/2014/main" id="{C98E17A7-39C7-A2A0-7BDE-F0AF9F55A5F4}"/>
              </a:ext>
            </a:extLst>
          </p:cNvPr>
          <p:cNvGrpSpPr/>
          <p:nvPr/>
        </p:nvGrpSpPr>
        <p:grpSpPr>
          <a:xfrm>
            <a:off x="685799" y="1633009"/>
            <a:ext cx="10501899" cy="4815917"/>
            <a:chOff x="506996" y="1284605"/>
            <a:chExt cx="11178008" cy="5392635"/>
          </a:xfrm>
        </p:grpSpPr>
        <p:grpSp>
          <p:nvGrpSpPr>
            <p:cNvPr id="1004" name="Group 1003">
              <a:extLst>
                <a:ext uri="{FF2B5EF4-FFF2-40B4-BE49-F238E27FC236}">
                  <a16:creationId xmlns:a16="http://schemas.microsoft.com/office/drawing/2014/main" id="{5C98EE25-1F57-0327-C8F1-15E81FC7FD4F}"/>
                </a:ext>
              </a:extLst>
            </p:cNvPr>
            <p:cNvGrpSpPr/>
            <p:nvPr/>
          </p:nvGrpSpPr>
          <p:grpSpPr>
            <a:xfrm>
              <a:off x="506996" y="1284605"/>
              <a:ext cx="2682538" cy="3244401"/>
              <a:chOff x="506996" y="1284605"/>
              <a:chExt cx="2682538" cy="3244401"/>
            </a:xfrm>
          </p:grpSpPr>
          <p:sp>
            <p:nvSpPr>
              <p:cNvPr id="1032" name="Freeform: Shape 1031">
                <a:extLst>
                  <a:ext uri="{FF2B5EF4-FFF2-40B4-BE49-F238E27FC236}">
                    <a16:creationId xmlns:a16="http://schemas.microsoft.com/office/drawing/2014/main" id="{350B4205-78A3-E4BC-C62B-641737F9FF1C}"/>
                  </a:ext>
                </a:extLst>
              </p:cNvPr>
              <p:cNvSpPr/>
              <p:nvPr/>
            </p:nvSpPr>
            <p:spPr>
              <a:xfrm>
                <a:off x="506996" y="1287955"/>
                <a:ext cx="2682538" cy="3241051"/>
              </a:xfrm>
              <a:custGeom>
                <a:avLst/>
                <a:gdLst>
                  <a:gd name="connsiteX0" fmla="*/ 2253763 w 2682538"/>
                  <a:gd name="connsiteY0" fmla="*/ 0 h 3241051"/>
                  <a:gd name="connsiteX1" fmla="*/ 2682538 w 2682538"/>
                  <a:gd name="connsiteY1" fmla="*/ 2908837 h 3241051"/>
                  <a:gd name="connsiteX2" fmla="*/ 428774 w 2682538"/>
                  <a:gd name="connsiteY2" fmla="*/ 3241051 h 3241051"/>
                  <a:gd name="connsiteX3" fmla="*/ 0 w 2682538"/>
                  <a:gd name="connsiteY3" fmla="*/ 332214 h 3241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82538" h="3241051">
                    <a:moveTo>
                      <a:pt x="2253763" y="0"/>
                    </a:moveTo>
                    <a:lnTo>
                      <a:pt x="2682538" y="2908837"/>
                    </a:lnTo>
                    <a:lnTo>
                      <a:pt x="428774" y="3241051"/>
                    </a:lnTo>
                    <a:lnTo>
                      <a:pt x="0" y="332214"/>
                    </a:lnTo>
                    <a:close/>
                  </a:path>
                </a:pathLst>
              </a:custGeom>
              <a:solidFill>
                <a:srgbClr val="FBA91E">
                  <a:lumMod val="75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sp>
            <p:nvSpPr>
              <p:cNvPr id="1033" name="Freeform: Shape 1032">
                <a:extLst>
                  <a:ext uri="{FF2B5EF4-FFF2-40B4-BE49-F238E27FC236}">
                    <a16:creationId xmlns:a16="http://schemas.microsoft.com/office/drawing/2014/main" id="{610DF32F-FA57-5381-8AAE-3DA535DB005E}"/>
                  </a:ext>
                </a:extLst>
              </p:cNvPr>
              <p:cNvSpPr/>
              <p:nvPr/>
            </p:nvSpPr>
            <p:spPr>
              <a:xfrm>
                <a:off x="768161" y="1485645"/>
                <a:ext cx="2278117" cy="2940269"/>
              </a:xfrm>
              <a:custGeom>
                <a:avLst/>
                <a:gdLst>
                  <a:gd name="connsiteX0" fmla="*/ 651455 w 2278117"/>
                  <a:gd name="connsiteY0" fmla="*/ 0 h 2940269"/>
                  <a:gd name="connsiteX1" fmla="*/ 2021739 w 2278117"/>
                  <a:gd name="connsiteY1" fmla="*/ 0 h 2940269"/>
                  <a:gd name="connsiteX2" fmla="*/ 2278117 w 2278117"/>
                  <a:gd name="connsiteY2" fmla="*/ 1739291 h 2940269"/>
                  <a:gd name="connsiteX3" fmla="*/ 2278117 w 2278117"/>
                  <a:gd name="connsiteY3" fmla="*/ 2732264 h 2940269"/>
                  <a:gd name="connsiteX4" fmla="*/ 866993 w 2278117"/>
                  <a:gd name="connsiteY4" fmla="*/ 2940269 h 2940269"/>
                  <a:gd name="connsiteX5" fmla="*/ 152413 w 2278117"/>
                  <a:gd name="connsiteY5" fmla="*/ 2940269 h 2940269"/>
                  <a:gd name="connsiteX6" fmla="*/ 0 w 2278117"/>
                  <a:gd name="connsiteY6" fmla="*/ 1906290 h 2940269"/>
                  <a:gd name="connsiteX7" fmla="*/ 0 w 2278117"/>
                  <a:gd name="connsiteY7" fmla="*/ 96027 h 2940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78117" h="2940269">
                    <a:moveTo>
                      <a:pt x="651455" y="0"/>
                    </a:moveTo>
                    <a:lnTo>
                      <a:pt x="2021739" y="0"/>
                    </a:lnTo>
                    <a:lnTo>
                      <a:pt x="2278117" y="1739291"/>
                    </a:lnTo>
                    <a:lnTo>
                      <a:pt x="2278117" y="2732264"/>
                    </a:lnTo>
                    <a:lnTo>
                      <a:pt x="866993" y="2940269"/>
                    </a:lnTo>
                    <a:lnTo>
                      <a:pt x="152413" y="2940269"/>
                    </a:lnTo>
                    <a:lnTo>
                      <a:pt x="0" y="1906290"/>
                    </a:lnTo>
                    <a:lnTo>
                      <a:pt x="0" y="96027"/>
                    </a:ln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sp>
            <p:nvSpPr>
              <p:cNvPr id="1034" name="Rectangle 1033">
                <a:extLst>
                  <a:ext uri="{FF2B5EF4-FFF2-40B4-BE49-F238E27FC236}">
                    <a16:creationId xmlns:a16="http://schemas.microsoft.com/office/drawing/2014/main" id="{59615C59-8BE1-9790-41A5-4D4994F88A3D}"/>
                  </a:ext>
                </a:extLst>
              </p:cNvPr>
              <p:cNvSpPr/>
              <p:nvPr/>
            </p:nvSpPr>
            <p:spPr>
              <a:xfrm>
                <a:off x="720863" y="1438347"/>
                <a:ext cx="2278117" cy="2940269"/>
              </a:xfrm>
              <a:prstGeom prst="rect">
                <a:avLst/>
              </a:prstGeom>
              <a:solidFill>
                <a:srgbClr val="FBA91E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sp>
            <p:nvSpPr>
              <p:cNvPr id="1035" name="Freeform: Shape 1034">
                <a:extLst>
                  <a:ext uri="{FF2B5EF4-FFF2-40B4-BE49-F238E27FC236}">
                    <a16:creationId xmlns:a16="http://schemas.microsoft.com/office/drawing/2014/main" id="{9CB56BD6-8D8B-B420-B301-9263299157E8}"/>
                  </a:ext>
                </a:extLst>
              </p:cNvPr>
              <p:cNvSpPr/>
              <p:nvPr/>
            </p:nvSpPr>
            <p:spPr>
              <a:xfrm>
                <a:off x="928232" y="1284605"/>
                <a:ext cx="332398" cy="646180"/>
              </a:xfrm>
              <a:custGeom>
                <a:avLst/>
                <a:gdLst>
                  <a:gd name="connsiteX0" fmla="*/ 170023 w 332398"/>
                  <a:gd name="connsiteY0" fmla="*/ 836 h 646180"/>
                  <a:gd name="connsiteX1" fmla="*/ 228330 w 332398"/>
                  <a:gd name="connsiteY1" fmla="*/ 6329 h 646180"/>
                  <a:gd name="connsiteX2" fmla="*/ 332398 w 332398"/>
                  <a:gd name="connsiteY2" fmla="*/ 131749 h 646180"/>
                  <a:gd name="connsiteX3" fmla="*/ 330326 w 332398"/>
                  <a:gd name="connsiteY3" fmla="*/ 153742 h 646180"/>
                  <a:gd name="connsiteX4" fmla="*/ 326905 w 332398"/>
                  <a:gd name="connsiteY4" fmla="*/ 190055 h 646180"/>
                  <a:gd name="connsiteX5" fmla="*/ 212623 w 332398"/>
                  <a:gd name="connsiteY5" fmla="*/ 568935 h 646180"/>
                  <a:gd name="connsiteX6" fmla="*/ 77246 w 332398"/>
                  <a:gd name="connsiteY6" fmla="*/ 641569 h 646180"/>
                  <a:gd name="connsiteX7" fmla="*/ 4611 w 332398"/>
                  <a:gd name="connsiteY7" fmla="*/ 506192 h 646180"/>
                  <a:gd name="connsiteX8" fmla="*/ 109929 w 332398"/>
                  <a:gd name="connsiteY8" fmla="*/ 157029 h 646180"/>
                  <a:gd name="connsiteX9" fmla="*/ 111684 w 332398"/>
                  <a:gd name="connsiteY9" fmla="*/ 153742 h 646180"/>
                  <a:gd name="connsiteX10" fmla="*/ 123030 w 332398"/>
                  <a:gd name="connsiteY10" fmla="*/ 132487 h 646180"/>
                  <a:gd name="connsiteX11" fmla="*/ 169265 w 332398"/>
                  <a:gd name="connsiteY11" fmla="*/ 107681 h 646180"/>
                  <a:gd name="connsiteX12" fmla="*/ 196958 w 332398"/>
                  <a:gd name="connsiteY12" fmla="*/ 110335 h 646180"/>
                  <a:gd name="connsiteX13" fmla="*/ 238436 w 332398"/>
                  <a:gd name="connsiteY13" fmla="*/ 144122 h 646180"/>
                  <a:gd name="connsiteX14" fmla="*/ 241400 w 332398"/>
                  <a:gd name="connsiteY14" fmla="*/ 153742 h 646180"/>
                  <a:gd name="connsiteX15" fmla="*/ 246306 w 332398"/>
                  <a:gd name="connsiteY15" fmla="*/ 169671 h 646180"/>
                  <a:gd name="connsiteX16" fmla="*/ 243651 w 332398"/>
                  <a:gd name="connsiteY16" fmla="*/ 197364 h 646180"/>
                  <a:gd name="connsiteX17" fmla="*/ 189872 w 332398"/>
                  <a:gd name="connsiteY17" fmla="*/ 375659 h 646180"/>
                  <a:gd name="connsiteX18" fmla="*/ 145298 w 332398"/>
                  <a:gd name="connsiteY18" fmla="*/ 362214 h 646180"/>
                  <a:gd name="connsiteX19" fmla="*/ 199077 w 332398"/>
                  <a:gd name="connsiteY19" fmla="*/ 183919 h 646180"/>
                  <a:gd name="connsiteX20" fmla="*/ 183513 w 332398"/>
                  <a:gd name="connsiteY20" fmla="*/ 154909 h 646180"/>
                  <a:gd name="connsiteX21" fmla="*/ 154504 w 332398"/>
                  <a:gd name="connsiteY21" fmla="*/ 170474 h 646180"/>
                  <a:gd name="connsiteX22" fmla="*/ 49185 w 332398"/>
                  <a:gd name="connsiteY22" fmla="*/ 519637 h 646180"/>
                  <a:gd name="connsiteX23" fmla="*/ 90691 w 332398"/>
                  <a:gd name="connsiteY23" fmla="*/ 596995 h 646180"/>
                  <a:gd name="connsiteX24" fmla="*/ 168049 w 332398"/>
                  <a:gd name="connsiteY24" fmla="*/ 555490 h 646180"/>
                  <a:gd name="connsiteX25" fmla="*/ 282331 w 332398"/>
                  <a:gd name="connsiteY25" fmla="*/ 176610 h 646180"/>
                  <a:gd name="connsiteX26" fmla="*/ 284501 w 332398"/>
                  <a:gd name="connsiteY26" fmla="*/ 153742 h 646180"/>
                  <a:gd name="connsiteX27" fmla="*/ 286120 w 332398"/>
                  <a:gd name="connsiteY27" fmla="*/ 136671 h 646180"/>
                  <a:gd name="connsiteX28" fmla="*/ 214885 w 332398"/>
                  <a:gd name="connsiteY28" fmla="*/ 50904 h 646180"/>
                  <a:gd name="connsiteX29" fmla="*/ 89177 w 332398"/>
                  <a:gd name="connsiteY29" fmla="*/ 118349 h 646180"/>
                  <a:gd name="connsiteX30" fmla="*/ 78502 w 332398"/>
                  <a:gd name="connsiteY30" fmla="*/ 153742 h 646180"/>
                  <a:gd name="connsiteX31" fmla="*/ 29872 w 332398"/>
                  <a:gd name="connsiteY31" fmla="*/ 153742 h 646180"/>
                  <a:gd name="connsiteX32" fmla="*/ 44603 w 332398"/>
                  <a:gd name="connsiteY32" fmla="*/ 104904 h 646180"/>
                  <a:gd name="connsiteX33" fmla="*/ 170023 w 332398"/>
                  <a:gd name="connsiteY33" fmla="*/ 836 h 646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332398" h="646180">
                    <a:moveTo>
                      <a:pt x="170023" y="836"/>
                    </a:moveTo>
                    <a:cubicBezTo>
                      <a:pt x="189066" y="-1209"/>
                      <a:pt x="208829" y="447"/>
                      <a:pt x="228330" y="6329"/>
                    </a:cubicBezTo>
                    <a:cubicBezTo>
                      <a:pt x="286832" y="23975"/>
                      <a:pt x="326264" y="74620"/>
                      <a:pt x="332398" y="131749"/>
                    </a:cubicBezTo>
                    <a:lnTo>
                      <a:pt x="330326" y="153742"/>
                    </a:lnTo>
                    <a:lnTo>
                      <a:pt x="326905" y="190055"/>
                    </a:lnTo>
                    <a:lnTo>
                      <a:pt x="212623" y="568935"/>
                    </a:lnTo>
                    <a:cubicBezTo>
                      <a:pt x="195369" y="626138"/>
                      <a:pt x="134450" y="658824"/>
                      <a:pt x="77246" y="641569"/>
                    </a:cubicBezTo>
                    <a:cubicBezTo>
                      <a:pt x="20043" y="624315"/>
                      <a:pt x="-12644" y="563395"/>
                      <a:pt x="4611" y="506192"/>
                    </a:cubicBezTo>
                    <a:lnTo>
                      <a:pt x="109929" y="157029"/>
                    </a:lnTo>
                    <a:lnTo>
                      <a:pt x="111684" y="153742"/>
                    </a:lnTo>
                    <a:lnTo>
                      <a:pt x="123030" y="132487"/>
                    </a:lnTo>
                    <a:cubicBezTo>
                      <a:pt x="134595" y="118499"/>
                      <a:pt x="151215" y="109581"/>
                      <a:pt x="169265" y="107681"/>
                    </a:cubicBezTo>
                    <a:cubicBezTo>
                      <a:pt x="178290" y="106730"/>
                      <a:pt x="187672" y="107534"/>
                      <a:pt x="196958" y="110335"/>
                    </a:cubicBezTo>
                    <a:cubicBezTo>
                      <a:pt x="215531" y="115937"/>
                      <a:pt x="230005" y="128408"/>
                      <a:pt x="238436" y="144122"/>
                    </a:cubicBezTo>
                    <a:lnTo>
                      <a:pt x="241400" y="153742"/>
                    </a:lnTo>
                    <a:lnTo>
                      <a:pt x="246306" y="169671"/>
                    </a:lnTo>
                    <a:cubicBezTo>
                      <a:pt x="247256" y="178696"/>
                      <a:pt x="246452" y="188078"/>
                      <a:pt x="243651" y="197364"/>
                    </a:cubicBezTo>
                    <a:lnTo>
                      <a:pt x="189872" y="375659"/>
                    </a:lnTo>
                    <a:lnTo>
                      <a:pt x="145298" y="362214"/>
                    </a:lnTo>
                    <a:lnTo>
                      <a:pt x="199077" y="183919"/>
                    </a:lnTo>
                    <a:cubicBezTo>
                      <a:pt x="202887" y="171289"/>
                      <a:pt x="196142" y="158719"/>
                      <a:pt x="183513" y="154909"/>
                    </a:cubicBezTo>
                    <a:cubicBezTo>
                      <a:pt x="170883" y="151100"/>
                      <a:pt x="158313" y="157844"/>
                      <a:pt x="154504" y="170474"/>
                    </a:cubicBezTo>
                    <a:lnTo>
                      <a:pt x="49185" y="519637"/>
                    </a:lnTo>
                    <a:cubicBezTo>
                      <a:pt x="39326" y="552324"/>
                      <a:pt x="58003" y="587135"/>
                      <a:pt x="90691" y="596995"/>
                    </a:cubicBezTo>
                    <a:cubicBezTo>
                      <a:pt x="123379" y="606854"/>
                      <a:pt x="158189" y="588177"/>
                      <a:pt x="168049" y="555490"/>
                    </a:cubicBezTo>
                    <a:lnTo>
                      <a:pt x="282331" y="176610"/>
                    </a:lnTo>
                    <a:lnTo>
                      <a:pt x="284501" y="153742"/>
                    </a:lnTo>
                    <a:lnTo>
                      <a:pt x="286120" y="136671"/>
                    </a:lnTo>
                    <a:cubicBezTo>
                      <a:pt x="281956" y="97576"/>
                      <a:pt x="255001" y="63004"/>
                      <a:pt x="214885" y="50904"/>
                    </a:cubicBezTo>
                    <a:cubicBezTo>
                      <a:pt x="161396" y="34770"/>
                      <a:pt x="105311" y="64860"/>
                      <a:pt x="89177" y="118349"/>
                    </a:cubicBezTo>
                    <a:lnTo>
                      <a:pt x="78502" y="153742"/>
                    </a:lnTo>
                    <a:lnTo>
                      <a:pt x="29872" y="153742"/>
                    </a:lnTo>
                    <a:lnTo>
                      <a:pt x="44603" y="104904"/>
                    </a:lnTo>
                    <a:cubicBezTo>
                      <a:pt x="62249" y="46401"/>
                      <a:pt x="112895" y="6969"/>
                      <a:pt x="170023" y="83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</p:grpSp>
        <p:sp>
          <p:nvSpPr>
            <p:cNvPr id="1031" name="TextBox 1030">
              <a:extLst>
                <a:ext uri="{FF2B5EF4-FFF2-40B4-BE49-F238E27FC236}">
                  <a16:creationId xmlns:a16="http://schemas.microsoft.com/office/drawing/2014/main" id="{D9E65676-5BBD-A1D0-67A9-57CE8D1AC8DB}"/>
                </a:ext>
              </a:extLst>
            </p:cNvPr>
            <p:cNvSpPr txBox="1"/>
            <p:nvPr/>
          </p:nvSpPr>
          <p:spPr>
            <a:xfrm>
              <a:off x="917105" y="2492194"/>
              <a:ext cx="1885633" cy="1068364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n-NO" sz="1400" b="0" i="0" u="none" strike="noStrike" kern="0" cap="none" spc="0" normalizeH="0" baseline="0" noProof="1">
                  <a:ln>
                    <a:noFill/>
                  </a:ln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PS </a:t>
              </a:r>
              <a:r>
                <a:rPr kumimoji="0" lang="nn-NO" sz="1400" i="0" u="none" strike="noStrike" kern="0" cap="none" spc="0" normalizeH="0" baseline="0" noProof="1">
                  <a:ln>
                    <a:noFill/>
                  </a:ln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sudah </a:t>
              </a:r>
              <a:r>
                <a:rPr kumimoji="0" lang="nn-NO" sz="1400" b="1" i="0" u="none" strike="noStrike" kern="0" cap="none" spc="0" normalizeH="0" baseline="0" noProof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terdaftar proses akreditasi </a:t>
              </a:r>
              <a:r>
                <a:rPr kumimoji="0" lang="nn-NO" sz="1400" b="0" i="0" u="none" strike="noStrike" kern="0" cap="none" spc="0" normalizeH="0" baseline="0" noProof="1">
                  <a:ln>
                    <a:noFill/>
                  </a:ln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di LAMDIK dengan IAPSK 1.0 atau 2.0</a:t>
              </a:r>
            </a:p>
          </p:txBody>
        </p:sp>
        <p:grpSp>
          <p:nvGrpSpPr>
            <p:cNvPr id="1006" name="Group 1005">
              <a:extLst>
                <a:ext uri="{FF2B5EF4-FFF2-40B4-BE49-F238E27FC236}">
                  <a16:creationId xmlns:a16="http://schemas.microsoft.com/office/drawing/2014/main" id="{180A263A-6A6C-1AA5-94E2-61BDF966AF63}"/>
                </a:ext>
              </a:extLst>
            </p:cNvPr>
            <p:cNvGrpSpPr/>
            <p:nvPr/>
          </p:nvGrpSpPr>
          <p:grpSpPr>
            <a:xfrm>
              <a:off x="3338819" y="2853526"/>
              <a:ext cx="2784526" cy="3823714"/>
              <a:chOff x="3338819" y="2853526"/>
              <a:chExt cx="2784526" cy="3823714"/>
            </a:xfrm>
          </p:grpSpPr>
          <p:sp>
            <p:nvSpPr>
              <p:cNvPr id="1026" name="Freeform: Shape 1025">
                <a:extLst>
                  <a:ext uri="{FF2B5EF4-FFF2-40B4-BE49-F238E27FC236}">
                    <a16:creationId xmlns:a16="http://schemas.microsoft.com/office/drawing/2014/main" id="{9540ABDA-6170-34A0-18CB-B05FB462CB09}"/>
                  </a:ext>
                </a:extLst>
              </p:cNvPr>
              <p:cNvSpPr/>
              <p:nvPr/>
            </p:nvSpPr>
            <p:spPr>
              <a:xfrm>
                <a:off x="3338819" y="2856876"/>
                <a:ext cx="2784526" cy="3820364"/>
              </a:xfrm>
              <a:custGeom>
                <a:avLst/>
                <a:gdLst>
                  <a:gd name="connsiteX0" fmla="*/ 2253763 w 2682538"/>
                  <a:gd name="connsiteY0" fmla="*/ 0 h 3241051"/>
                  <a:gd name="connsiteX1" fmla="*/ 2682538 w 2682538"/>
                  <a:gd name="connsiteY1" fmla="*/ 2908837 h 3241051"/>
                  <a:gd name="connsiteX2" fmla="*/ 428774 w 2682538"/>
                  <a:gd name="connsiteY2" fmla="*/ 3241051 h 3241051"/>
                  <a:gd name="connsiteX3" fmla="*/ 0 w 2682538"/>
                  <a:gd name="connsiteY3" fmla="*/ 332214 h 3241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82538" h="3241051">
                    <a:moveTo>
                      <a:pt x="2253763" y="0"/>
                    </a:moveTo>
                    <a:lnTo>
                      <a:pt x="2682538" y="2908837"/>
                    </a:lnTo>
                    <a:lnTo>
                      <a:pt x="428774" y="3241051"/>
                    </a:lnTo>
                    <a:lnTo>
                      <a:pt x="0" y="332214"/>
                    </a:lnTo>
                    <a:close/>
                  </a:path>
                </a:pathLst>
              </a:custGeom>
              <a:solidFill>
                <a:srgbClr val="F15F47">
                  <a:lumMod val="75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sp>
            <p:nvSpPr>
              <p:cNvPr id="1027" name="Freeform: Shape 1026">
                <a:extLst>
                  <a:ext uri="{FF2B5EF4-FFF2-40B4-BE49-F238E27FC236}">
                    <a16:creationId xmlns:a16="http://schemas.microsoft.com/office/drawing/2014/main" id="{6EA46FBB-35A5-C52B-2F59-6E502CA73A59}"/>
                  </a:ext>
                </a:extLst>
              </p:cNvPr>
              <p:cNvSpPr/>
              <p:nvPr/>
            </p:nvSpPr>
            <p:spPr>
              <a:xfrm>
                <a:off x="3599984" y="3054566"/>
                <a:ext cx="2278117" cy="2940269"/>
              </a:xfrm>
              <a:custGeom>
                <a:avLst/>
                <a:gdLst>
                  <a:gd name="connsiteX0" fmla="*/ 651455 w 2278117"/>
                  <a:gd name="connsiteY0" fmla="*/ 0 h 2940269"/>
                  <a:gd name="connsiteX1" fmla="*/ 2021739 w 2278117"/>
                  <a:gd name="connsiteY1" fmla="*/ 0 h 2940269"/>
                  <a:gd name="connsiteX2" fmla="*/ 2278117 w 2278117"/>
                  <a:gd name="connsiteY2" fmla="*/ 1739291 h 2940269"/>
                  <a:gd name="connsiteX3" fmla="*/ 2278117 w 2278117"/>
                  <a:gd name="connsiteY3" fmla="*/ 2732264 h 2940269"/>
                  <a:gd name="connsiteX4" fmla="*/ 866993 w 2278117"/>
                  <a:gd name="connsiteY4" fmla="*/ 2940269 h 2940269"/>
                  <a:gd name="connsiteX5" fmla="*/ 152413 w 2278117"/>
                  <a:gd name="connsiteY5" fmla="*/ 2940269 h 2940269"/>
                  <a:gd name="connsiteX6" fmla="*/ 0 w 2278117"/>
                  <a:gd name="connsiteY6" fmla="*/ 1906290 h 2940269"/>
                  <a:gd name="connsiteX7" fmla="*/ 0 w 2278117"/>
                  <a:gd name="connsiteY7" fmla="*/ 96027 h 2940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78117" h="2940269">
                    <a:moveTo>
                      <a:pt x="651455" y="0"/>
                    </a:moveTo>
                    <a:lnTo>
                      <a:pt x="2021739" y="0"/>
                    </a:lnTo>
                    <a:lnTo>
                      <a:pt x="2278117" y="1739291"/>
                    </a:lnTo>
                    <a:lnTo>
                      <a:pt x="2278117" y="2732264"/>
                    </a:lnTo>
                    <a:lnTo>
                      <a:pt x="866993" y="2940269"/>
                    </a:lnTo>
                    <a:lnTo>
                      <a:pt x="152413" y="2940269"/>
                    </a:lnTo>
                    <a:lnTo>
                      <a:pt x="0" y="1906290"/>
                    </a:lnTo>
                    <a:lnTo>
                      <a:pt x="0" y="96027"/>
                    </a:ln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sp>
            <p:nvSpPr>
              <p:cNvPr id="1028" name="Rectangle 1027">
                <a:extLst>
                  <a:ext uri="{FF2B5EF4-FFF2-40B4-BE49-F238E27FC236}">
                    <a16:creationId xmlns:a16="http://schemas.microsoft.com/office/drawing/2014/main" id="{4D5A5907-9B04-FF2C-4B9A-1A4C2D927AC0}"/>
                  </a:ext>
                </a:extLst>
              </p:cNvPr>
              <p:cNvSpPr/>
              <p:nvPr/>
            </p:nvSpPr>
            <p:spPr>
              <a:xfrm>
                <a:off x="3552686" y="3007268"/>
                <a:ext cx="2278117" cy="3491217"/>
              </a:xfrm>
              <a:prstGeom prst="rect">
                <a:avLst/>
              </a:prstGeom>
              <a:solidFill>
                <a:srgbClr val="F15F47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sp>
            <p:nvSpPr>
              <p:cNvPr id="1029" name="Freeform: Shape 1028">
                <a:extLst>
                  <a:ext uri="{FF2B5EF4-FFF2-40B4-BE49-F238E27FC236}">
                    <a16:creationId xmlns:a16="http://schemas.microsoft.com/office/drawing/2014/main" id="{9AF631A9-12E1-E5C8-6452-3931ADFD2A55}"/>
                  </a:ext>
                </a:extLst>
              </p:cNvPr>
              <p:cNvSpPr/>
              <p:nvPr/>
            </p:nvSpPr>
            <p:spPr>
              <a:xfrm>
                <a:off x="3760055" y="2853526"/>
                <a:ext cx="332398" cy="646180"/>
              </a:xfrm>
              <a:custGeom>
                <a:avLst/>
                <a:gdLst>
                  <a:gd name="connsiteX0" fmla="*/ 170023 w 332398"/>
                  <a:gd name="connsiteY0" fmla="*/ 836 h 646180"/>
                  <a:gd name="connsiteX1" fmla="*/ 228330 w 332398"/>
                  <a:gd name="connsiteY1" fmla="*/ 6329 h 646180"/>
                  <a:gd name="connsiteX2" fmla="*/ 332398 w 332398"/>
                  <a:gd name="connsiteY2" fmla="*/ 131749 h 646180"/>
                  <a:gd name="connsiteX3" fmla="*/ 330326 w 332398"/>
                  <a:gd name="connsiteY3" fmla="*/ 153742 h 646180"/>
                  <a:gd name="connsiteX4" fmla="*/ 326905 w 332398"/>
                  <a:gd name="connsiteY4" fmla="*/ 190055 h 646180"/>
                  <a:gd name="connsiteX5" fmla="*/ 212623 w 332398"/>
                  <a:gd name="connsiteY5" fmla="*/ 568935 h 646180"/>
                  <a:gd name="connsiteX6" fmla="*/ 77246 w 332398"/>
                  <a:gd name="connsiteY6" fmla="*/ 641569 h 646180"/>
                  <a:gd name="connsiteX7" fmla="*/ 4611 w 332398"/>
                  <a:gd name="connsiteY7" fmla="*/ 506192 h 646180"/>
                  <a:gd name="connsiteX8" fmla="*/ 109929 w 332398"/>
                  <a:gd name="connsiteY8" fmla="*/ 157029 h 646180"/>
                  <a:gd name="connsiteX9" fmla="*/ 111684 w 332398"/>
                  <a:gd name="connsiteY9" fmla="*/ 153742 h 646180"/>
                  <a:gd name="connsiteX10" fmla="*/ 123030 w 332398"/>
                  <a:gd name="connsiteY10" fmla="*/ 132487 h 646180"/>
                  <a:gd name="connsiteX11" fmla="*/ 169265 w 332398"/>
                  <a:gd name="connsiteY11" fmla="*/ 107681 h 646180"/>
                  <a:gd name="connsiteX12" fmla="*/ 196958 w 332398"/>
                  <a:gd name="connsiteY12" fmla="*/ 110335 h 646180"/>
                  <a:gd name="connsiteX13" fmla="*/ 238436 w 332398"/>
                  <a:gd name="connsiteY13" fmla="*/ 144122 h 646180"/>
                  <a:gd name="connsiteX14" fmla="*/ 241400 w 332398"/>
                  <a:gd name="connsiteY14" fmla="*/ 153742 h 646180"/>
                  <a:gd name="connsiteX15" fmla="*/ 246306 w 332398"/>
                  <a:gd name="connsiteY15" fmla="*/ 169671 h 646180"/>
                  <a:gd name="connsiteX16" fmla="*/ 243651 w 332398"/>
                  <a:gd name="connsiteY16" fmla="*/ 197364 h 646180"/>
                  <a:gd name="connsiteX17" fmla="*/ 189872 w 332398"/>
                  <a:gd name="connsiteY17" fmla="*/ 375659 h 646180"/>
                  <a:gd name="connsiteX18" fmla="*/ 145298 w 332398"/>
                  <a:gd name="connsiteY18" fmla="*/ 362214 h 646180"/>
                  <a:gd name="connsiteX19" fmla="*/ 199077 w 332398"/>
                  <a:gd name="connsiteY19" fmla="*/ 183919 h 646180"/>
                  <a:gd name="connsiteX20" fmla="*/ 183513 w 332398"/>
                  <a:gd name="connsiteY20" fmla="*/ 154909 h 646180"/>
                  <a:gd name="connsiteX21" fmla="*/ 154504 w 332398"/>
                  <a:gd name="connsiteY21" fmla="*/ 170474 h 646180"/>
                  <a:gd name="connsiteX22" fmla="*/ 49185 w 332398"/>
                  <a:gd name="connsiteY22" fmla="*/ 519637 h 646180"/>
                  <a:gd name="connsiteX23" fmla="*/ 90691 w 332398"/>
                  <a:gd name="connsiteY23" fmla="*/ 596995 h 646180"/>
                  <a:gd name="connsiteX24" fmla="*/ 168049 w 332398"/>
                  <a:gd name="connsiteY24" fmla="*/ 555490 h 646180"/>
                  <a:gd name="connsiteX25" fmla="*/ 282331 w 332398"/>
                  <a:gd name="connsiteY25" fmla="*/ 176610 h 646180"/>
                  <a:gd name="connsiteX26" fmla="*/ 284501 w 332398"/>
                  <a:gd name="connsiteY26" fmla="*/ 153742 h 646180"/>
                  <a:gd name="connsiteX27" fmla="*/ 286120 w 332398"/>
                  <a:gd name="connsiteY27" fmla="*/ 136671 h 646180"/>
                  <a:gd name="connsiteX28" fmla="*/ 214885 w 332398"/>
                  <a:gd name="connsiteY28" fmla="*/ 50904 h 646180"/>
                  <a:gd name="connsiteX29" fmla="*/ 89177 w 332398"/>
                  <a:gd name="connsiteY29" fmla="*/ 118349 h 646180"/>
                  <a:gd name="connsiteX30" fmla="*/ 78502 w 332398"/>
                  <a:gd name="connsiteY30" fmla="*/ 153742 h 646180"/>
                  <a:gd name="connsiteX31" fmla="*/ 29872 w 332398"/>
                  <a:gd name="connsiteY31" fmla="*/ 153742 h 646180"/>
                  <a:gd name="connsiteX32" fmla="*/ 44603 w 332398"/>
                  <a:gd name="connsiteY32" fmla="*/ 104904 h 646180"/>
                  <a:gd name="connsiteX33" fmla="*/ 170023 w 332398"/>
                  <a:gd name="connsiteY33" fmla="*/ 836 h 646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332398" h="646180">
                    <a:moveTo>
                      <a:pt x="170023" y="836"/>
                    </a:moveTo>
                    <a:cubicBezTo>
                      <a:pt x="189066" y="-1209"/>
                      <a:pt x="208829" y="447"/>
                      <a:pt x="228330" y="6329"/>
                    </a:cubicBezTo>
                    <a:cubicBezTo>
                      <a:pt x="286832" y="23975"/>
                      <a:pt x="326264" y="74620"/>
                      <a:pt x="332398" y="131749"/>
                    </a:cubicBezTo>
                    <a:lnTo>
                      <a:pt x="330326" y="153742"/>
                    </a:lnTo>
                    <a:lnTo>
                      <a:pt x="326905" y="190055"/>
                    </a:lnTo>
                    <a:lnTo>
                      <a:pt x="212623" y="568935"/>
                    </a:lnTo>
                    <a:cubicBezTo>
                      <a:pt x="195369" y="626138"/>
                      <a:pt x="134450" y="658824"/>
                      <a:pt x="77246" y="641569"/>
                    </a:cubicBezTo>
                    <a:cubicBezTo>
                      <a:pt x="20043" y="624315"/>
                      <a:pt x="-12644" y="563395"/>
                      <a:pt x="4611" y="506192"/>
                    </a:cubicBezTo>
                    <a:lnTo>
                      <a:pt x="109929" y="157029"/>
                    </a:lnTo>
                    <a:lnTo>
                      <a:pt x="111684" y="153742"/>
                    </a:lnTo>
                    <a:lnTo>
                      <a:pt x="123030" y="132487"/>
                    </a:lnTo>
                    <a:cubicBezTo>
                      <a:pt x="134595" y="118499"/>
                      <a:pt x="151215" y="109581"/>
                      <a:pt x="169265" y="107681"/>
                    </a:cubicBezTo>
                    <a:cubicBezTo>
                      <a:pt x="178290" y="106730"/>
                      <a:pt x="187672" y="107534"/>
                      <a:pt x="196958" y="110335"/>
                    </a:cubicBezTo>
                    <a:cubicBezTo>
                      <a:pt x="215531" y="115937"/>
                      <a:pt x="230005" y="128408"/>
                      <a:pt x="238436" y="144122"/>
                    </a:cubicBezTo>
                    <a:lnTo>
                      <a:pt x="241400" y="153742"/>
                    </a:lnTo>
                    <a:lnTo>
                      <a:pt x="246306" y="169671"/>
                    </a:lnTo>
                    <a:cubicBezTo>
                      <a:pt x="247256" y="178696"/>
                      <a:pt x="246452" y="188078"/>
                      <a:pt x="243651" y="197364"/>
                    </a:cubicBezTo>
                    <a:lnTo>
                      <a:pt x="189872" y="375659"/>
                    </a:lnTo>
                    <a:lnTo>
                      <a:pt x="145298" y="362214"/>
                    </a:lnTo>
                    <a:lnTo>
                      <a:pt x="199077" y="183919"/>
                    </a:lnTo>
                    <a:cubicBezTo>
                      <a:pt x="202887" y="171289"/>
                      <a:pt x="196142" y="158719"/>
                      <a:pt x="183513" y="154909"/>
                    </a:cubicBezTo>
                    <a:cubicBezTo>
                      <a:pt x="170883" y="151100"/>
                      <a:pt x="158313" y="157844"/>
                      <a:pt x="154504" y="170474"/>
                    </a:cubicBezTo>
                    <a:lnTo>
                      <a:pt x="49185" y="519637"/>
                    </a:lnTo>
                    <a:cubicBezTo>
                      <a:pt x="39326" y="552324"/>
                      <a:pt x="58003" y="587135"/>
                      <a:pt x="90691" y="596995"/>
                    </a:cubicBezTo>
                    <a:cubicBezTo>
                      <a:pt x="123379" y="606854"/>
                      <a:pt x="158189" y="588177"/>
                      <a:pt x="168049" y="555490"/>
                    </a:cubicBezTo>
                    <a:lnTo>
                      <a:pt x="282331" y="176610"/>
                    </a:lnTo>
                    <a:lnTo>
                      <a:pt x="284501" y="153742"/>
                    </a:lnTo>
                    <a:lnTo>
                      <a:pt x="286120" y="136671"/>
                    </a:lnTo>
                    <a:cubicBezTo>
                      <a:pt x="281956" y="97576"/>
                      <a:pt x="255001" y="63004"/>
                      <a:pt x="214885" y="50904"/>
                    </a:cubicBezTo>
                    <a:cubicBezTo>
                      <a:pt x="161396" y="34770"/>
                      <a:pt x="105311" y="64860"/>
                      <a:pt x="89177" y="118349"/>
                    </a:cubicBezTo>
                    <a:lnTo>
                      <a:pt x="78502" y="153742"/>
                    </a:lnTo>
                    <a:lnTo>
                      <a:pt x="29872" y="153742"/>
                    </a:lnTo>
                    <a:lnTo>
                      <a:pt x="44603" y="104904"/>
                    </a:lnTo>
                    <a:cubicBezTo>
                      <a:pt x="62249" y="46401"/>
                      <a:pt x="112895" y="6969"/>
                      <a:pt x="170023" y="83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</p:grpSp>
        <p:sp>
          <p:nvSpPr>
            <p:cNvPr id="1025" name="TextBox 1024">
              <a:extLst>
                <a:ext uri="{FF2B5EF4-FFF2-40B4-BE49-F238E27FC236}">
                  <a16:creationId xmlns:a16="http://schemas.microsoft.com/office/drawing/2014/main" id="{94357F5B-0EA2-BD3A-D8C0-8D4FA23C0E93}"/>
                </a:ext>
              </a:extLst>
            </p:cNvPr>
            <p:cNvSpPr txBox="1"/>
            <p:nvPr/>
          </p:nvSpPr>
          <p:spPr>
            <a:xfrm>
              <a:off x="3727548" y="3633633"/>
              <a:ext cx="1885633" cy="2757069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Proses akreditasi masih di tahap</a:t>
              </a: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kumimoji="0" lang="en-US" sz="1400" b="0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Penagihan </a:t>
              </a:r>
              <a:r>
                <a:rPr kumimoji="0" lang="en-US" sz="1400" b="1" i="0" u="none" strike="noStrike" kern="0" cap="none" spc="0" normalizeH="0" baseline="0" noProof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Registrasi Online </a:t>
              </a:r>
              <a:r>
                <a:rPr kumimoji="0" lang="en-US" sz="1400" b="0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(tahap 2)</a:t>
              </a: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kumimoji="0" lang="en-US" sz="1400" b="0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Atau tahap </a:t>
              </a:r>
              <a:r>
                <a:rPr kumimoji="0" lang="en-US" sz="1400" b="1" i="0" u="none" strike="noStrike" kern="0" cap="none" spc="0" normalizeH="0" baseline="0" noProof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unggah dokumen</a:t>
              </a:r>
              <a:r>
                <a:rPr kumimoji="0" lang="en-US" sz="1400" b="0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(tahap    3) dan Penjaminan Mutu PT </a:t>
              </a:r>
              <a:r>
                <a:rPr kumimoji="0" lang="en-US" sz="1400" b="1" i="0" u="none" strike="noStrike" kern="0" cap="none" spc="0" normalizeH="0" baseline="0" noProof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belum pernah submit</a:t>
              </a:r>
              <a:r>
                <a:rPr kumimoji="0" lang="en-US" sz="1400" b="0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/approval</a:t>
              </a:r>
            </a:p>
          </p:txBody>
        </p:sp>
        <p:grpSp>
          <p:nvGrpSpPr>
            <p:cNvPr id="1008" name="Group 1007">
              <a:extLst>
                <a:ext uri="{FF2B5EF4-FFF2-40B4-BE49-F238E27FC236}">
                  <a16:creationId xmlns:a16="http://schemas.microsoft.com/office/drawing/2014/main" id="{F0C30DFF-E73D-5149-2016-16375971AFF4}"/>
                </a:ext>
              </a:extLst>
            </p:cNvPr>
            <p:cNvGrpSpPr/>
            <p:nvPr/>
          </p:nvGrpSpPr>
          <p:grpSpPr>
            <a:xfrm>
              <a:off x="6170642" y="1284605"/>
              <a:ext cx="2682538" cy="3244401"/>
              <a:chOff x="6170642" y="1284605"/>
              <a:chExt cx="2682538" cy="3244401"/>
            </a:xfrm>
          </p:grpSpPr>
          <p:sp>
            <p:nvSpPr>
              <p:cNvPr id="1020" name="Freeform: Shape 1019">
                <a:extLst>
                  <a:ext uri="{FF2B5EF4-FFF2-40B4-BE49-F238E27FC236}">
                    <a16:creationId xmlns:a16="http://schemas.microsoft.com/office/drawing/2014/main" id="{FA773EDD-A3F9-2C5D-FC66-9E27D995CBE2}"/>
                  </a:ext>
                </a:extLst>
              </p:cNvPr>
              <p:cNvSpPr/>
              <p:nvPr/>
            </p:nvSpPr>
            <p:spPr>
              <a:xfrm>
                <a:off x="6170642" y="1287955"/>
                <a:ext cx="2682538" cy="3241051"/>
              </a:xfrm>
              <a:custGeom>
                <a:avLst/>
                <a:gdLst>
                  <a:gd name="connsiteX0" fmla="*/ 2253763 w 2682538"/>
                  <a:gd name="connsiteY0" fmla="*/ 0 h 3241051"/>
                  <a:gd name="connsiteX1" fmla="*/ 2682538 w 2682538"/>
                  <a:gd name="connsiteY1" fmla="*/ 2908837 h 3241051"/>
                  <a:gd name="connsiteX2" fmla="*/ 428774 w 2682538"/>
                  <a:gd name="connsiteY2" fmla="*/ 3241051 h 3241051"/>
                  <a:gd name="connsiteX3" fmla="*/ 0 w 2682538"/>
                  <a:gd name="connsiteY3" fmla="*/ 332214 h 3241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82538" h="3241051">
                    <a:moveTo>
                      <a:pt x="2253763" y="0"/>
                    </a:moveTo>
                    <a:lnTo>
                      <a:pt x="2682538" y="2908837"/>
                    </a:lnTo>
                    <a:lnTo>
                      <a:pt x="428774" y="3241051"/>
                    </a:lnTo>
                    <a:lnTo>
                      <a:pt x="0" y="332214"/>
                    </a:lnTo>
                    <a:close/>
                  </a:path>
                </a:pathLst>
              </a:custGeom>
              <a:solidFill>
                <a:srgbClr val="3AC6E1">
                  <a:lumMod val="75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sp>
            <p:nvSpPr>
              <p:cNvPr id="1021" name="Freeform: Shape 1020">
                <a:extLst>
                  <a:ext uri="{FF2B5EF4-FFF2-40B4-BE49-F238E27FC236}">
                    <a16:creationId xmlns:a16="http://schemas.microsoft.com/office/drawing/2014/main" id="{2A729405-37B0-6EA4-73A6-8C5334516B42}"/>
                  </a:ext>
                </a:extLst>
              </p:cNvPr>
              <p:cNvSpPr/>
              <p:nvPr/>
            </p:nvSpPr>
            <p:spPr>
              <a:xfrm>
                <a:off x="6431807" y="1485645"/>
                <a:ext cx="2278117" cy="2940269"/>
              </a:xfrm>
              <a:custGeom>
                <a:avLst/>
                <a:gdLst>
                  <a:gd name="connsiteX0" fmla="*/ 651455 w 2278117"/>
                  <a:gd name="connsiteY0" fmla="*/ 0 h 2940269"/>
                  <a:gd name="connsiteX1" fmla="*/ 2021739 w 2278117"/>
                  <a:gd name="connsiteY1" fmla="*/ 0 h 2940269"/>
                  <a:gd name="connsiteX2" fmla="*/ 2278117 w 2278117"/>
                  <a:gd name="connsiteY2" fmla="*/ 1739291 h 2940269"/>
                  <a:gd name="connsiteX3" fmla="*/ 2278117 w 2278117"/>
                  <a:gd name="connsiteY3" fmla="*/ 2732264 h 2940269"/>
                  <a:gd name="connsiteX4" fmla="*/ 866993 w 2278117"/>
                  <a:gd name="connsiteY4" fmla="*/ 2940269 h 2940269"/>
                  <a:gd name="connsiteX5" fmla="*/ 152413 w 2278117"/>
                  <a:gd name="connsiteY5" fmla="*/ 2940269 h 2940269"/>
                  <a:gd name="connsiteX6" fmla="*/ 0 w 2278117"/>
                  <a:gd name="connsiteY6" fmla="*/ 1906290 h 2940269"/>
                  <a:gd name="connsiteX7" fmla="*/ 0 w 2278117"/>
                  <a:gd name="connsiteY7" fmla="*/ 96027 h 2940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78117" h="2940269">
                    <a:moveTo>
                      <a:pt x="651455" y="0"/>
                    </a:moveTo>
                    <a:lnTo>
                      <a:pt x="2021739" y="0"/>
                    </a:lnTo>
                    <a:lnTo>
                      <a:pt x="2278117" y="1739291"/>
                    </a:lnTo>
                    <a:lnTo>
                      <a:pt x="2278117" y="2732264"/>
                    </a:lnTo>
                    <a:lnTo>
                      <a:pt x="866993" y="2940269"/>
                    </a:lnTo>
                    <a:lnTo>
                      <a:pt x="152413" y="2940269"/>
                    </a:lnTo>
                    <a:lnTo>
                      <a:pt x="0" y="1906290"/>
                    </a:lnTo>
                    <a:lnTo>
                      <a:pt x="0" y="96027"/>
                    </a:ln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sp>
            <p:nvSpPr>
              <p:cNvPr id="1022" name="Rectangle 1021">
                <a:extLst>
                  <a:ext uri="{FF2B5EF4-FFF2-40B4-BE49-F238E27FC236}">
                    <a16:creationId xmlns:a16="http://schemas.microsoft.com/office/drawing/2014/main" id="{529BF0AF-33BC-A7D6-570A-102EACB03366}"/>
                  </a:ext>
                </a:extLst>
              </p:cNvPr>
              <p:cNvSpPr/>
              <p:nvPr/>
            </p:nvSpPr>
            <p:spPr>
              <a:xfrm>
                <a:off x="6384509" y="1438347"/>
                <a:ext cx="2278117" cy="2940269"/>
              </a:xfrm>
              <a:prstGeom prst="rect">
                <a:avLst/>
              </a:prstGeom>
              <a:solidFill>
                <a:srgbClr val="3AC6E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sp>
            <p:nvSpPr>
              <p:cNvPr id="1023" name="Freeform: Shape 1022">
                <a:extLst>
                  <a:ext uri="{FF2B5EF4-FFF2-40B4-BE49-F238E27FC236}">
                    <a16:creationId xmlns:a16="http://schemas.microsoft.com/office/drawing/2014/main" id="{6E6B5C6B-E4D2-7980-0F1D-DFC7213997B1}"/>
                  </a:ext>
                </a:extLst>
              </p:cNvPr>
              <p:cNvSpPr/>
              <p:nvPr/>
            </p:nvSpPr>
            <p:spPr>
              <a:xfrm>
                <a:off x="6591878" y="1284605"/>
                <a:ext cx="332398" cy="646180"/>
              </a:xfrm>
              <a:custGeom>
                <a:avLst/>
                <a:gdLst>
                  <a:gd name="connsiteX0" fmla="*/ 170023 w 332398"/>
                  <a:gd name="connsiteY0" fmla="*/ 836 h 646180"/>
                  <a:gd name="connsiteX1" fmla="*/ 228330 w 332398"/>
                  <a:gd name="connsiteY1" fmla="*/ 6329 h 646180"/>
                  <a:gd name="connsiteX2" fmla="*/ 332398 w 332398"/>
                  <a:gd name="connsiteY2" fmla="*/ 131749 h 646180"/>
                  <a:gd name="connsiteX3" fmla="*/ 330326 w 332398"/>
                  <a:gd name="connsiteY3" fmla="*/ 153742 h 646180"/>
                  <a:gd name="connsiteX4" fmla="*/ 326905 w 332398"/>
                  <a:gd name="connsiteY4" fmla="*/ 190055 h 646180"/>
                  <a:gd name="connsiteX5" fmla="*/ 212623 w 332398"/>
                  <a:gd name="connsiteY5" fmla="*/ 568935 h 646180"/>
                  <a:gd name="connsiteX6" fmla="*/ 77246 w 332398"/>
                  <a:gd name="connsiteY6" fmla="*/ 641569 h 646180"/>
                  <a:gd name="connsiteX7" fmla="*/ 4611 w 332398"/>
                  <a:gd name="connsiteY7" fmla="*/ 506192 h 646180"/>
                  <a:gd name="connsiteX8" fmla="*/ 109929 w 332398"/>
                  <a:gd name="connsiteY8" fmla="*/ 157029 h 646180"/>
                  <a:gd name="connsiteX9" fmla="*/ 111684 w 332398"/>
                  <a:gd name="connsiteY9" fmla="*/ 153742 h 646180"/>
                  <a:gd name="connsiteX10" fmla="*/ 123030 w 332398"/>
                  <a:gd name="connsiteY10" fmla="*/ 132487 h 646180"/>
                  <a:gd name="connsiteX11" fmla="*/ 169265 w 332398"/>
                  <a:gd name="connsiteY11" fmla="*/ 107681 h 646180"/>
                  <a:gd name="connsiteX12" fmla="*/ 196958 w 332398"/>
                  <a:gd name="connsiteY12" fmla="*/ 110335 h 646180"/>
                  <a:gd name="connsiteX13" fmla="*/ 238436 w 332398"/>
                  <a:gd name="connsiteY13" fmla="*/ 144122 h 646180"/>
                  <a:gd name="connsiteX14" fmla="*/ 241400 w 332398"/>
                  <a:gd name="connsiteY14" fmla="*/ 153742 h 646180"/>
                  <a:gd name="connsiteX15" fmla="*/ 246306 w 332398"/>
                  <a:gd name="connsiteY15" fmla="*/ 169671 h 646180"/>
                  <a:gd name="connsiteX16" fmla="*/ 243651 w 332398"/>
                  <a:gd name="connsiteY16" fmla="*/ 197364 h 646180"/>
                  <a:gd name="connsiteX17" fmla="*/ 189872 w 332398"/>
                  <a:gd name="connsiteY17" fmla="*/ 375659 h 646180"/>
                  <a:gd name="connsiteX18" fmla="*/ 145298 w 332398"/>
                  <a:gd name="connsiteY18" fmla="*/ 362214 h 646180"/>
                  <a:gd name="connsiteX19" fmla="*/ 199077 w 332398"/>
                  <a:gd name="connsiteY19" fmla="*/ 183919 h 646180"/>
                  <a:gd name="connsiteX20" fmla="*/ 183513 w 332398"/>
                  <a:gd name="connsiteY20" fmla="*/ 154909 h 646180"/>
                  <a:gd name="connsiteX21" fmla="*/ 154504 w 332398"/>
                  <a:gd name="connsiteY21" fmla="*/ 170474 h 646180"/>
                  <a:gd name="connsiteX22" fmla="*/ 49185 w 332398"/>
                  <a:gd name="connsiteY22" fmla="*/ 519637 h 646180"/>
                  <a:gd name="connsiteX23" fmla="*/ 90691 w 332398"/>
                  <a:gd name="connsiteY23" fmla="*/ 596995 h 646180"/>
                  <a:gd name="connsiteX24" fmla="*/ 168049 w 332398"/>
                  <a:gd name="connsiteY24" fmla="*/ 555490 h 646180"/>
                  <a:gd name="connsiteX25" fmla="*/ 282331 w 332398"/>
                  <a:gd name="connsiteY25" fmla="*/ 176610 h 646180"/>
                  <a:gd name="connsiteX26" fmla="*/ 284501 w 332398"/>
                  <a:gd name="connsiteY26" fmla="*/ 153742 h 646180"/>
                  <a:gd name="connsiteX27" fmla="*/ 286120 w 332398"/>
                  <a:gd name="connsiteY27" fmla="*/ 136671 h 646180"/>
                  <a:gd name="connsiteX28" fmla="*/ 214885 w 332398"/>
                  <a:gd name="connsiteY28" fmla="*/ 50904 h 646180"/>
                  <a:gd name="connsiteX29" fmla="*/ 89177 w 332398"/>
                  <a:gd name="connsiteY29" fmla="*/ 118349 h 646180"/>
                  <a:gd name="connsiteX30" fmla="*/ 78502 w 332398"/>
                  <a:gd name="connsiteY30" fmla="*/ 153742 h 646180"/>
                  <a:gd name="connsiteX31" fmla="*/ 29872 w 332398"/>
                  <a:gd name="connsiteY31" fmla="*/ 153742 h 646180"/>
                  <a:gd name="connsiteX32" fmla="*/ 44603 w 332398"/>
                  <a:gd name="connsiteY32" fmla="*/ 104904 h 646180"/>
                  <a:gd name="connsiteX33" fmla="*/ 170023 w 332398"/>
                  <a:gd name="connsiteY33" fmla="*/ 836 h 646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332398" h="646180">
                    <a:moveTo>
                      <a:pt x="170023" y="836"/>
                    </a:moveTo>
                    <a:cubicBezTo>
                      <a:pt x="189066" y="-1209"/>
                      <a:pt x="208829" y="447"/>
                      <a:pt x="228330" y="6329"/>
                    </a:cubicBezTo>
                    <a:cubicBezTo>
                      <a:pt x="286832" y="23975"/>
                      <a:pt x="326264" y="74620"/>
                      <a:pt x="332398" y="131749"/>
                    </a:cubicBezTo>
                    <a:lnTo>
                      <a:pt x="330326" y="153742"/>
                    </a:lnTo>
                    <a:lnTo>
                      <a:pt x="326905" y="190055"/>
                    </a:lnTo>
                    <a:lnTo>
                      <a:pt x="212623" y="568935"/>
                    </a:lnTo>
                    <a:cubicBezTo>
                      <a:pt x="195369" y="626138"/>
                      <a:pt x="134450" y="658824"/>
                      <a:pt x="77246" y="641569"/>
                    </a:cubicBezTo>
                    <a:cubicBezTo>
                      <a:pt x="20043" y="624315"/>
                      <a:pt x="-12644" y="563395"/>
                      <a:pt x="4611" y="506192"/>
                    </a:cubicBezTo>
                    <a:lnTo>
                      <a:pt x="109929" y="157029"/>
                    </a:lnTo>
                    <a:lnTo>
                      <a:pt x="111684" y="153742"/>
                    </a:lnTo>
                    <a:lnTo>
                      <a:pt x="123030" y="132487"/>
                    </a:lnTo>
                    <a:cubicBezTo>
                      <a:pt x="134595" y="118499"/>
                      <a:pt x="151215" y="109581"/>
                      <a:pt x="169265" y="107681"/>
                    </a:cubicBezTo>
                    <a:cubicBezTo>
                      <a:pt x="178290" y="106730"/>
                      <a:pt x="187672" y="107534"/>
                      <a:pt x="196958" y="110335"/>
                    </a:cubicBezTo>
                    <a:cubicBezTo>
                      <a:pt x="215531" y="115937"/>
                      <a:pt x="230005" y="128408"/>
                      <a:pt x="238436" y="144122"/>
                    </a:cubicBezTo>
                    <a:lnTo>
                      <a:pt x="241400" y="153742"/>
                    </a:lnTo>
                    <a:lnTo>
                      <a:pt x="246306" y="169671"/>
                    </a:lnTo>
                    <a:cubicBezTo>
                      <a:pt x="247256" y="178696"/>
                      <a:pt x="246452" y="188078"/>
                      <a:pt x="243651" y="197364"/>
                    </a:cubicBezTo>
                    <a:lnTo>
                      <a:pt x="189872" y="375659"/>
                    </a:lnTo>
                    <a:lnTo>
                      <a:pt x="145298" y="362214"/>
                    </a:lnTo>
                    <a:lnTo>
                      <a:pt x="199077" y="183919"/>
                    </a:lnTo>
                    <a:cubicBezTo>
                      <a:pt x="202887" y="171289"/>
                      <a:pt x="196142" y="158719"/>
                      <a:pt x="183513" y="154909"/>
                    </a:cubicBezTo>
                    <a:cubicBezTo>
                      <a:pt x="170883" y="151100"/>
                      <a:pt x="158313" y="157844"/>
                      <a:pt x="154504" y="170474"/>
                    </a:cubicBezTo>
                    <a:lnTo>
                      <a:pt x="49185" y="519637"/>
                    </a:lnTo>
                    <a:cubicBezTo>
                      <a:pt x="39326" y="552324"/>
                      <a:pt x="58003" y="587135"/>
                      <a:pt x="90691" y="596995"/>
                    </a:cubicBezTo>
                    <a:cubicBezTo>
                      <a:pt x="123379" y="606854"/>
                      <a:pt x="158189" y="588177"/>
                      <a:pt x="168049" y="555490"/>
                    </a:cubicBezTo>
                    <a:lnTo>
                      <a:pt x="282331" y="176610"/>
                    </a:lnTo>
                    <a:lnTo>
                      <a:pt x="284501" y="153742"/>
                    </a:lnTo>
                    <a:lnTo>
                      <a:pt x="286120" y="136671"/>
                    </a:lnTo>
                    <a:cubicBezTo>
                      <a:pt x="281956" y="97576"/>
                      <a:pt x="255001" y="63004"/>
                      <a:pt x="214885" y="50904"/>
                    </a:cubicBezTo>
                    <a:cubicBezTo>
                      <a:pt x="161396" y="34770"/>
                      <a:pt x="105311" y="64860"/>
                      <a:pt x="89177" y="118349"/>
                    </a:cubicBezTo>
                    <a:lnTo>
                      <a:pt x="78502" y="153742"/>
                    </a:lnTo>
                    <a:lnTo>
                      <a:pt x="29872" y="153742"/>
                    </a:lnTo>
                    <a:lnTo>
                      <a:pt x="44603" y="104904"/>
                    </a:lnTo>
                    <a:cubicBezTo>
                      <a:pt x="62249" y="46401"/>
                      <a:pt x="112895" y="6969"/>
                      <a:pt x="170023" y="83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</p:grpSp>
        <p:sp>
          <p:nvSpPr>
            <p:cNvPr id="1019" name="TextBox 1018">
              <a:extLst>
                <a:ext uri="{FF2B5EF4-FFF2-40B4-BE49-F238E27FC236}">
                  <a16:creationId xmlns:a16="http://schemas.microsoft.com/office/drawing/2014/main" id="{8649707D-620D-C999-6931-E08085066BDF}"/>
                </a:ext>
              </a:extLst>
            </p:cNvPr>
            <p:cNvSpPr txBox="1"/>
            <p:nvPr/>
          </p:nvSpPr>
          <p:spPr>
            <a:xfrm>
              <a:off x="6580751" y="2567051"/>
              <a:ext cx="1885633" cy="1309608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1">
                  <a:ln>
                    <a:noFill/>
                  </a:ln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Jika sudah menggu</a:t>
              </a:r>
              <a:r>
                <a:rPr kumimoji="0" lang="id-ID" sz="1400" b="0" i="0" u="none" strike="noStrike" kern="0" cap="none" spc="0" normalizeH="0" baseline="0" noProof="1">
                  <a:ln>
                    <a:noFill/>
                  </a:ln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-</a:t>
              </a:r>
              <a:r>
                <a:rPr kumimoji="0" lang="en-US" sz="1400" b="0" i="0" u="none" strike="noStrike" kern="0" cap="none" spc="0" normalizeH="0" baseline="0" noProof="1">
                  <a:ln>
                    <a:noFill/>
                  </a:ln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nakan IAPSK 3.0 </a:t>
              </a:r>
              <a:r>
                <a:rPr kumimoji="0" lang="en-US" sz="1400" b="1" i="0" u="none" strike="noStrike" kern="0" cap="none" spc="0" normalizeH="0" baseline="0" noProof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tidak bisa diubah ke IAPSK yang lebih rendah </a:t>
              </a:r>
              <a:r>
                <a:rPr kumimoji="0" lang="en-US" sz="1400" b="0" i="0" u="none" strike="noStrike" kern="0" cap="none" spc="0" normalizeH="0" baseline="0" noProof="1">
                  <a:ln>
                    <a:noFill/>
                  </a:ln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(1.0 atau 2.0)</a:t>
              </a:r>
            </a:p>
          </p:txBody>
        </p:sp>
        <p:grpSp>
          <p:nvGrpSpPr>
            <p:cNvPr id="1010" name="Group 1009">
              <a:extLst>
                <a:ext uri="{FF2B5EF4-FFF2-40B4-BE49-F238E27FC236}">
                  <a16:creationId xmlns:a16="http://schemas.microsoft.com/office/drawing/2014/main" id="{8A551B20-1720-456D-42B6-633B4992A196}"/>
                </a:ext>
              </a:extLst>
            </p:cNvPr>
            <p:cNvGrpSpPr/>
            <p:nvPr/>
          </p:nvGrpSpPr>
          <p:grpSpPr>
            <a:xfrm>
              <a:off x="9002466" y="2853526"/>
              <a:ext cx="2682538" cy="3244401"/>
              <a:chOff x="9002466" y="2853526"/>
              <a:chExt cx="2682538" cy="3244401"/>
            </a:xfrm>
          </p:grpSpPr>
          <p:sp>
            <p:nvSpPr>
              <p:cNvPr id="1014" name="Freeform: Shape 1013">
                <a:extLst>
                  <a:ext uri="{FF2B5EF4-FFF2-40B4-BE49-F238E27FC236}">
                    <a16:creationId xmlns:a16="http://schemas.microsoft.com/office/drawing/2014/main" id="{7AB7900C-25ED-3983-E374-3D40B91F3351}"/>
                  </a:ext>
                </a:extLst>
              </p:cNvPr>
              <p:cNvSpPr/>
              <p:nvPr/>
            </p:nvSpPr>
            <p:spPr>
              <a:xfrm>
                <a:off x="9002466" y="2856876"/>
                <a:ext cx="2682538" cy="3241051"/>
              </a:xfrm>
              <a:custGeom>
                <a:avLst/>
                <a:gdLst>
                  <a:gd name="connsiteX0" fmla="*/ 2253763 w 2682538"/>
                  <a:gd name="connsiteY0" fmla="*/ 0 h 3241051"/>
                  <a:gd name="connsiteX1" fmla="*/ 2682538 w 2682538"/>
                  <a:gd name="connsiteY1" fmla="*/ 2908837 h 3241051"/>
                  <a:gd name="connsiteX2" fmla="*/ 428774 w 2682538"/>
                  <a:gd name="connsiteY2" fmla="*/ 3241051 h 3241051"/>
                  <a:gd name="connsiteX3" fmla="*/ 0 w 2682538"/>
                  <a:gd name="connsiteY3" fmla="*/ 332214 h 3241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82538" h="3241051">
                    <a:moveTo>
                      <a:pt x="2253763" y="0"/>
                    </a:moveTo>
                    <a:lnTo>
                      <a:pt x="2682538" y="2908837"/>
                    </a:lnTo>
                    <a:lnTo>
                      <a:pt x="428774" y="3241051"/>
                    </a:lnTo>
                    <a:lnTo>
                      <a:pt x="0" y="332214"/>
                    </a:lnTo>
                    <a:close/>
                  </a:path>
                </a:pathLst>
              </a:custGeom>
              <a:solidFill>
                <a:srgbClr val="00206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sp>
            <p:nvSpPr>
              <p:cNvPr id="1015" name="Freeform: Shape 1014">
                <a:extLst>
                  <a:ext uri="{FF2B5EF4-FFF2-40B4-BE49-F238E27FC236}">
                    <a16:creationId xmlns:a16="http://schemas.microsoft.com/office/drawing/2014/main" id="{23D0F53C-65C1-84D8-462B-C2E4695219AC}"/>
                  </a:ext>
                </a:extLst>
              </p:cNvPr>
              <p:cNvSpPr/>
              <p:nvPr/>
            </p:nvSpPr>
            <p:spPr>
              <a:xfrm>
                <a:off x="9263631" y="3054566"/>
                <a:ext cx="2278117" cy="2940269"/>
              </a:xfrm>
              <a:custGeom>
                <a:avLst/>
                <a:gdLst>
                  <a:gd name="connsiteX0" fmla="*/ 651455 w 2278117"/>
                  <a:gd name="connsiteY0" fmla="*/ 0 h 2940269"/>
                  <a:gd name="connsiteX1" fmla="*/ 2021739 w 2278117"/>
                  <a:gd name="connsiteY1" fmla="*/ 0 h 2940269"/>
                  <a:gd name="connsiteX2" fmla="*/ 2278117 w 2278117"/>
                  <a:gd name="connsiteY2" fmla="*/ 1739291 h 2940269"/>
                  <a:gd name="connsiteX3" fmla="*/ 2278117 w 2278117"/>
                  <a:gd name="connsiteY3" fmla="*/ 2732264 h 2940269"/>
                  <a:gd name="connsiteX4" fmla="*/ 866993 w 2278117"/>
                  <a:gd name="connsiteY4" fmla="*/ 2940269 h 2940269"/>
                  <a:gd name="connsiteX5" fmla="*/ 152413 w 2278117"/>
                  <a:gd name="connsiteY5" fmla="*/ 2940269 h 2940269"/>
                  <a:gd name="connsiteX6" fmla="*/ 0 w 2278117"/>
                  <a:gd name="connsiteY6" fmla="*/ 1906290 h 2940269"/>
                  <a:gd name="connsiteX7" fmla="*/ 0 w 2278117"/>
                  <a:gd name="connsiteY7" fmla="*/ 96027 h 2940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78117" h="2940269">
                    <a:moveTo>
                      <a:pt x="651455" y="0"/>
                    </a:moveTo>
                    <a:lnTo>
                      <a:pt x="2021739" y="0"/>
                    </a:lnTo>
                    <a:lnTo>
                      <a:pt x="2278117" y="1739291"/>
                    </a:lnTo>
                    <a:lnTo>
                      <a:pt x="2278117" y="2732264"/>
                    </a:lnTo>
                    <a:lnTo>
                      <a:pt x="866993" y="2940269"/>
                    </a:lnTo>
                    <a:lnTo>
                      <a:pt x="152413" y="2940269"/>
                    </a:lnTo>
                    <a:lnTo>
                      <a:pt x="0" y="1906290"/>
                    </a:lnTo>
                    <a:lnTo>
                      <a:pt x="0" y="96027"/>
                    </a:ln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sp>
            <p:nvSpPr>
              <p:cNvPr id="1016" name="Rectangle 1015">
                <a:extLst>
                  <a:ext uri="{FF2B5EF4-FFF2-40B4-BE49-F238E27FC236}">
                    <a16:creationId xmlns:a16="http://schemas.microsoft.com/office/drawing/2014/main" id="{C1E41521-DE7F-FEDA-48E0-0914FDFC15FB}"/>
                  </a:ext>
                </a:extLst>
              </p:cNvPr>
              <p:cNvSpPr/>
              <p:nvPr/>
            </p:nvSpPr>
            <p:spPr>
              <a:xfrm>
                <a:off x="9216333" y="3007268"/>
                <a:ext cx="2278117" cy="2940269"/>
              </a:xfrm>
              <a:prstGeom prst="rect">
                <a:avLst/>
              </a:prstGeom>
              <a:solidFill>
                <a:srgbClr val="0B3082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sp>
            <p:nvSpPr>
              <p:cNvPr id="1017" name="Freeform: Shape 1016">
                <a:extLst>
                  <a:ext uri="{FF2B5EF4-FFF2-40B4-BE49-F238E27FC236}">
                    <a16:creationId xmlns:a16="http://schemas.microsoft.com/office/drawing/2014/main" id="{CC320F4E-1EBB-E8B2-53C3-E3F6EDFF9DFD}"/>
                  </a:ext>
                </a:extLst>
              </p:cNvPr>
              <p:cNvSpPr/>
              <p:nvPr/>
            </p:nvSpPr>
            <p:spPr>
              <a:xfrm>
                <a:off x="9423702" y="2853526"/>
                <a:ext cx="332398" cy="646180"/>
              </a:xfrm>
              <a:custGeom>
                <a:avLst/>
                <a:gdLst>
                  <a:gd name="connsiteX0" fmla="*/ 170023 w 332398"/>
                  <a:gd name="connsiteY0" fmla="*/ 836 h 646180"/>
                  <a:gd name="connsiteX1" fmla="*/ 228330 w 332398"/>
                  <a:gd name="connsiteY1" fmla="*/ 6329 h 646180"/>
                  <a:gd name="connsiteX2" fmla="*/ 332398 w 332398"/>
                  <a:gd name="connsiteY2" fmla="*/ 131749 h 646180"/>
                  <a:gd name="connsiteX3" fmla="*/ 330326 w 332398"/>
                  <a:gd name="connsiteY3" fmla="*/ 153742 h 646180"/>
                  <a:gd name="connsiteX4" fmla="*/ 326905 w 332398"/>
                  <a:gd name="connsiteY4" fmla="*/ 190055 h 646180"/>
                  <a:gd name="connsiteX5" fmla="*/ 212623 w 332398"/>
                  <a:gd name="connsiteY5" fmla="*/ 568935 h 646180"/>
                  <a:gd name="connsiteX6" fmla="*/ 77246 w 332398"/>
                  <a:gd name="connsiteY6" fmla="*/ 641569 h 646180"/>
                  <a:gd name="connsiteX7" fmla="*/ 4611 w 332398"/>
                  <a:gd name="connsiteY7" fmla="*/ 506192 h 646180"/>
                  <a:gd name="connsiteX8" fmla="*/ 109929 w 332398"/>
                  <a:gd name="connsiteY8" fmla="*/ 157029 h 646180"/>
                  <a:gd name="connsiteX9" fmla="*/ 111684 w 332398"/>
                  <a:gd name="connsiteY9" fmla="*/ 153742 h 646180"/>
                  <a:gd name="connsiteX10" fmla="*/ 123030 w 332398"/>
                  <a:gd name="connsiteY10" fmla="*/ 132487 h 646180"/>
                  <a:gd name="connsiteX11" fmla="*/ 169265 w 332398"/>
                  <a:gd name="connsiteY11" fmla="*/ 107681 h 646180"/>
                  <a:gd name="connsiteX12" fmla="*/ 196958 w 332398"/>
                  <a:gd name="connsiteY12" fmla="*/ 110335 h 646180"/>
                  <a:gd name="connsiteX13" fmla="*/ 238436 w 332398"/>
                  <a:gd name="connsiteY13" fmla="*/ 144122 h 646180"/>
                  <a:gd name="connsiteX14" fmla="*/ 241400 w 332398"/>
                  <a:gd name="connsiteY14" fmla="*/ 153742 h 646180"/>
                  <a:gd name="connsiteX15" fmla="*/ 246306 w 332398"/>
                  <a:gd name="connsiteY15" fmla="*/ 169671 h 646180"/>
                  <a:gd name="connsiteX16" fmla="*/ 243651 w 332398"/>
                  <a:gd name="connsiteY16" fmla="*/ 197364 h 646180"/>
                  <a:gd name="connsiteX17" fmla="*/ 189872 w 332398"/>
                  <a:gd name="connsiteY17" fmla="*/ 375659 h 646180"/>
                  <a:gd name="connsiteX18" fmla="*/ 145298 w 332398"/>
                  <a:gd name="connsiteY18" fmla="*/ 362214 h 646180"/>
                  <a:gd name="connsiteX19" fmla="*/ 199077 w 332398"/>
                  <a:gd name="connsiteY19" fmla="*/ 183919 h 646180"/>
                  <a:gd name="connsiteX20" fmla="*/ 183513 w 332398"/>
                  <a:gd name="connsiteY20" fmla="*/ 154909 h 646180"/>
                  <a:gd name="connsiteX21" fmla="*/ 154504 w 332398"/>
                  <a:gd name="connsiteY21" fmla="*/ 170474 h 646180"/>
                  <a:gd name="connsiteX22" fmla="*/ 49185 w 332398"/>
                  <a:gd name="connsiteY22" fmla="*/ 519637 h 646180"/>
                  <a:gd name="connsiteX23" fmla="*/ 90691 w 332398"/>
                  <a:gd name="connsiteY23" fmla="*/ 596995 h 646180"/>
                  <a:gd name="connsiteX24" fmla="*/ 168049 w 332398"/>
                  <a:gd name="connsiteY24" fmla="*/ 555490 h 646180"/>
                  <a:gd name="connsiteX25" fmla="*/ 282331 w 332398"/>
                  <a:gd name="connsiteY25" fmla="*/ 176610 h 646180"/>
                  <a:gd name="connsiteX26" fmla="*/ 284501 w 332398"/>
                  <a:gd name="connsiteY26" fmla="*/ 153742 h 646180"/>
                  <a:gd name="connsiteX27" fmla="*/ 286120 w 332398"/>
                  <a:gd name="connsiteY27" fmla="*/ 136671 h 646180"/>
                  <a:gd name="connsiteX28" fmla="*/ 214885 w 332398"/>
                  <a:gd name="connsiteY28" fmla="*/ 50904 h 646180"/>
                  <a:gd name="connsiteX29" fmla="*/ 89177 w 332398"/>
                  <a:gd name="connsiteY29" fmla="*/ 118349 h 646180"/>
                  <a:gd name="connsiteX30" fmla="*/ 78502 w 332398"/>
                  <a:gd name="connsiteY30" fmla="*/ 153742 h 646180"/>
                  <a:gd name="connsiteX31" fmla="*/ 29872 w 332398"/>
                  <a:gd name="connsiteY31" fmla="*/ 153742 h 646180"/>
                  <a:gd name="connsiteX32" fmla="*/ 44603 w 332398"/>
                  <a:gd name="connsiteY32" fmla="*/ 104904 h 646180"/>
                  <a:gd name="connsiteX33" fmla="*/ 170023 w 332398"/>
                  <a:gd name="connsiteY33" fmla="*/ 836 h 646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332398" h="646180">
                    <a:moveTo>
                      <a:pt x="170023" y="836"/>
                    </a:moveTo>
                    <a:cubicBezTo>
                      <a:pt x="189066" y="-1209"/>
                      <a:pt x="208829" y="447"/>
                      <a:pt x="228330" y="6329"/>
                    </a:cubicBezTo>
                    <a:cubicBezTo>
                      <a:pt x="286832" y="23975"/>
                      <a:pt x="326264" y="74620"/>
                      <a:pt x="332398" y="131749"/>
                    </a:cubicBezTo>
                    <a:lnTo>
                      <a:pt x="330326" y="153742"/>
                    </a:lnTo>
                    <a:lnTo>
                      <a:pt x="326905" y="190055"/>
                    </a:lnTo>
                    <a:lnTo>
                      <a:pt x="212623" y="568935"/>
                    </a:lnTo>
                    <a:cubicBezTo>
                      <a:pt x="195369" y="626138"/>
                      <a:pt x="134450" y="658824"/>
                      <a:pt x="77246" y="641569"/>
                    </a:cubicBezTo>
                    <a:cubicBezTo>
                      <a:pt x="20043" y="624315"/>
                      <a:pt x="-12644" y="563395"/>
                      <a:pt x="4611" y="506192"/>
                    </a:cubicBezTo>
                    <a:lnTo>
                      <a:pt x="109929" y="157029"/>
                    </a:lnTo>
                    <a:lnTo>
                      <a:pt x="111684" y="153742"/>
                    </a:lnTo>
                    <a:lnTo>
                      <a:pt x="123030" y="132487"/>
                    </a:lnTo>
                    <a:cubicBezTo>
                      <a:pt x="134595" y="118499"/>
                      <a:pt x="151215" y="109581"/>
                      <a:pt x="169265" y="107681"/>
                    </a:cubicBezTo>
                    <a:cubicBezTo>
                      <a:pt x="178290" y="106730"/>
                      <a:pt x="187672" y="107534"/>
                      <a:pt x="196958" y="110335"/>
                    </a:cubicBezTo>
                    <a:cubicBezTo>
                      <a:pt x="215531" y="115937"/>
                      <a:pt x="230005" y="128408"/>
                      <a:pt x="238436" y="144122"/>
                    </a:cubicBezTo>
                    <a:lnTo>
                      <a:pt x="241400" y="153742"/>
                    </a:lnTo>
                    <a:lnTo>
                      <a:pt x="246306" y="169671"/>
                    </a:lnTo>
                    <a:cubicBezTo>
                      <a:pt x="247256" y="178696"/>
                      <a:pt x="246452" y="188078"/>
                      <a:pt x="243651" y="197364"/>
                    </a:cubicBezTo>
                    <a:lnTo>
                      <a:pt x="189872" y="375659"/>
                    </a:lnTo>
                    <a:lnTo>
                      <a:pt x="145298" y="362214"/>
                    </a:lnTo>
                    <a:lnTo>
                      <a:pt x="199077" y="183919"/>
                    </a:lnTo>
                    <a:cubicBezTo>
                      <a:pt x="202887" y="171289"/>
                      <a:pt x="196142" y="158719"/>
                      <a:pt x="183513" y="154909"/>
                    </a:cubicBezTo>
                    <a:cubicBezTo>
                      <a:pt x="170883" y="151100"/>
                      <a:pt x="158313" y="157844"/>
                      <a:pt x="154504" y="170474"/>
                    </a:cubicBezTo>
                    <a:lnTo>
                      <a:pt x="49185" y="519637"/>
                    </a:lnTo>
                    <a:cubicBezTo>
                      <a:pt x="39326" y="552324"/>
                      <a:pt x="58003" y="587135"/>
                      <a:pt x="90691" y="596995"/>
                    </a:cubicBezTo>
                    <a:cubicBezTo>
                      <a:pt x="123379" y="606854"/>
                      <a:pt x="158189" y="588177"/>
                      <a:pt x="168049" y="555490"/>
                    </a:cubicBezTo>
                    <a:lnTo>
                      <a:pt x="282331" y="176610"/>
                    </a:lnTo>
                    <a:lnTo>
                      <a:pt x="284501" y="153742"/>
                    </a:lnTo>
                    <a:lnTo>
                      <a:pt x="286120" y="136671"/>
                    </a:lnTo>
                    <a:cubicBezTo>
                      <a:pt x="281956" y="97576"/>
                      <a:pt x="255001" y="63004"/>
                      <a:pt x="214885" y="50904"/>
                    </a:cubicBezTo>
                    <a:cubicBezTo>
                      <a:pt x="161396" y="34770"/>
                      <a:pt x="105311" y="64860"/>
                      <a:pt x="89177" y="118349"/>
                    </a:cubicBezTo>
                    <a:lnTo>
                      <a:pt x="78502" y="153742"/>
                    </a:lnTo>
                    <a:lnTo>
                      <a:pt x="29872" y="153742"/>
                    </a:lnTo>
                    <a:lnTo>
                      <a:pt x="44603" y="104904"/>
                    </a:lnTo>
                    <a:cubicBezTo>
                      <a:pt x="62249" y="46401"/>
                      <a:pt x="112895" y="6969"/>
                      <a:pt x="170023" y="83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</p:grpSp>
        <p:sp>
          <p:nvSpPr>
            <p:cNvPr id="1013" name="TextBox 1012">
              <a:extLst>
                <a:ext uri="{FF2B5EF4-FFF2-40B4-BE49-F238E27FC236}">
                  <a16:creationId xmlns:a16="http://schemas.microsoft.com/office/drawing/2014/main" id="{25F76693-EAAC-929C-3982-93DB5067D825}"/>
                </a:ext>
              </a:extLst>
            </p:cNvPr>
            <p:cNvSpPr txBox="1"/>
            <p:nvPr/>
          </p:nvSpPr>
          <p:spPr>
            <a:xfrm>
              <a:off x="9412575" y="4115059"/>
              <a:ext cx="1885633" cy="1309608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Bisa menghubungi admin LAMDIK atau lewat </a:t>
              </a:r>
              <a:r>
                <a:rPr kumimoji="0" lang="en-US" sz="1400" b="1" i="0" u="none" strike="noStrike" kern="0" cap="none" spc="0" normalizeH="0" baseline="0" noProof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SIMALAMDIK </a:t>
              </a:r>
              <a:r>
                <a:rPr kumimoji="0" lang="en-US" sz="1400" b="0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dengan akun Penjaminan Mutu PT </a:t>
              </a: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B87045A6-74AD-D900-B06A-C0824ACEF910}"/>
              </a:ext>
            </a:extLst>
          </p:cNvPr>
          <p:cNvSpPr/>
          <p:nvPr/>
        </p:nvSpPr>
        <p:spPr>
          <a:xfrm>
            <a:off x="5241406" y="240397"/>
            <a:ext cx="4194693" cy="381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400" b="1" dirty="0">
                <a:solidFill>
                  <a:srgbClr val="7030A0"/>
                </a:solidFill>
                <a:latin typeface="Open Sans" panose="020B0606030504020204" pitchFamily="34" charset="0"/>
              </a:rPr>
              <a:t>SIMALAMDIK: PENJAMINAN MUTU PT</a:t>
            </a:r>
            <a:endParaRPr lang="en-US" sz="1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8135FA1-E911-801D-EBB5-7C7CF6C2E9F5}"/>
              </a:ext>
            </a:extLst>
          </p:cNvPr>
          <p:cNvSpPr/>
          <p:nvPr/>
        </p:nvSpPr>
        <p:spPr>
          <a:xfrm>
            <a:off x="5501240" y="291118"/>
            <a:ext cx="405502" cy="36643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0917173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E7C3929-5838-B123-1B77-349DB4B1E8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126" y="2365695"/>
            <a:ext cx="9648219" cy="3691156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5BA8BEE-2811-055B-35AE-5C03D17DA277}"/>
              </a:ext>
            </a:extLst>
          </p:cNvPr>
          <p:cNvSpPr txBox="1">
            <a:spLocks/>
          </p:cNvSpPr>
          <p:nvPr/>
        </p:nvSpPr>
        <p:spPr>
          <a:xfrm>
            <a:off x="1136787" y="1575655"/>
            <a:ext cx="8165824" cy="1535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err="1"/>
              <a:t>Melalui</a:t>
            </a:r>
            <a:r>
              <a:rPr lang="en-US" sz="2400" dirty="0"/>
              <a:t> menu </a:t>
            </a:r>
            <a:r>
              <a:rPr lang="en-US" sz="2400" dirty="0" err="1"/>
              <a:t>akun</a:t>
            </a:r>
            <a:r>
              <a:rPr lang="en-US" sz="2400" dirty="0"/>
              <a:t> </a:t>
            </a:r>
            <a:r>
              <a:rPr lang="en-US" sz="2400" dirty="0" err="1"/>
              <a:t>Penjaminan</a:t>
            </a:r>
            <a:r>
              <a:rPr lang="en-US" sz="2400" dirty="0"/>
              <a:t> Mutu PT: </a:t>
            </a:r>
            <a:br>
              <a:rPr lang="en-US" sz="3200" dirty="0"/>
            </a:br>
            <a:r>
              <a:rPr lang="en-US" sz="2000" b="1" dirty="0" err="1">
                <a:solidFill>
                  <a:srgbClr val="FF0000"/>
                </a:solidFill>
                <a:latin typeface="Consolas" panose="020B0609020204030204" pitchFamily="49" charset="0"/>
              </a:rPr>
              <a:t>Akreditasi</a:t>
            </a:r>
            <a:r>
              <a:rPr lang="en-US" sz="2000" b="1" dirty="0">
                <a:solidFill>
                  <a:srgbClr val="FF0000"/>
                </a:solidFill>
                <a:latin typeface="Consolas" panose="020B0609020204030204" pitchFamily="49" charset="0"/>
              </a:rPr>
              <a:t> &gt; Proses APS</a:t>
            </a:r>
            <a:endParaRPr lang="en-ID" sz="2000" b="1" dirty="0">
              <a:solidFill>
                <a:srgbClr val="FF0000"/>
              </a:solidFill>
              <a:latin typeface="Consolas" panose="020B0609020204030204" pitchFamily="49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921654C-C133-56E7-C2DA-E40546A09419}"/>
              </a:ext>
            </a:extLst>
          </p:cNvPr>
          <p:cNvSpPr txBox="1">
            <a:spLocks/>
          </p:cNvSpPr>
          <p:nvPr/>
        </p:nvSpPr>
        <p:spPr>
          <a:xfrm>
            <a:off x="3005171" y="657672"/>
            <a:ext cx="7461248" cy="8466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latin typeface="Poppins" panose="00000500000000000000" pitchFamily="2" charset="0"/>
                <a:cs typeface="Poppins" panose="00000500000000000000" pitchFamily="2" charset="0"/>
              </a:rPr>
              <a:t>Ubah IAPSK </a:t>
            </a:r>
            <a:r>
              <a:rPr lang="en-US" sz="2800" b="1" dirty="0" err="1">
                <a:latin typeface="Poppins" panose="00000500000000000000" pitchFamily="2" charset="0"/>
                <a:cs typeface="Poppins" panose="00000500000000000000" pitchFamily="2" charset="0"/>
              </a:rPr>
              <a:t>ke</a:t>
            </a:r>
            <a:r>
              <a:rPr lang="en-US" sz="2800" b="1" dirty="0">
                <a:latin typeface="Poppins" panose="00000500000000000000" pitchFamily="2" charset="0"/>
                <a:cs typeface="Poppins" panose="00000500000000000000" pitchFamily="2" charset="0"/>
              </a:rPr>
              <a:t> IAPSK 3.0</a:t>
            </a:r>
            <a:endParaRPr lang="id-ID" sz="28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EAD7FFC8-B6BC-C20E-A361-11D96E6921A3}"/>
              </a:ext>
            </a:extLst>
          </p:cNvPr>
          <p:cNvSpPr/>
          <p:nvPr/>
        </p:nvSpPr>
        <p:spPr>
          <a:xfrm rot="7276877">
            <a:off x="10143657" y="4736089"/>
            <a:ext cx="298450" cy="65405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8B4F765-F04C-A38E-B314-1D99D965485C}"/>
              </a:ext>
            </a:extLst>
          </p:cNvPr>
          <p:cNvCxnSpPr>
            <a:cxnSpLocks/>
            <a:endCxn id="12" idx="1"/>
          </p:cNvCxnSpPr>
          <p:nvPr/>
        </p:nvCxnSpPr>
        <p:spPr>
          <a:xfrm flipV="1">
            <a:off x="4922724" y="2138095"/>
            <a:ext cx="1847850" cy="910447"/>
          </a:xfrm>
          <a:prstGeom prst="straightConnector1">
            <a:avLst/>
          </a:prstGeom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DBEA1997-B4A1-03BC-3895-7EFF49A809EB}"/>
              </a:ext>
            </a:extLst>
          </p:cNvPr>
          <p:cNvSpPr txBox="1"/>
          <p:nvPr/>
        </p:nvSpPr>
        <p:spPr>
          <a:xfrm>
            <a:off x="6770574" y="1953429"/>
            <a:ext cx="2723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PS </a:t>
            </a:r>
            <a:r>
              <a:rPr lang="en-US" dirty="0" err="1">
                <a:solidFill>
                  <a:srgbClr val="7030A0"/>
                </a:solidFill>
              </a:rPr>
              <a:t>menggunakan</a:t>
            </a:r>
            <a:r>
              <a:rPr lang="en-US" dirty="0">
                <a:solidFill>
                  <a:srgbClr val="7030A0"/>
                </a:solidFill>
              </a:rPr>
              <a:t> IAPSK 3.0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2C78DA-E9C1-634B-78FC-BD2D794861A6}"/>
              </a:ext>
            </a:extLst>
          </p:cNvPr>
          <p:cNvSpPr txBox="1"/>
          <p:nvPr/>
        </p:nvSpPr>
        <p:spPr>
          <a:xfrm>
            <a:off x="10538554" y="5268261"/>
            <a:ext cx="10647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Ubah </a:t>
            </a:r>
            <a:r>
              <a:rPr lang="en-US" dirty="0" err="1">
                <a:solidFill>
                  <a:srgbClr val="7030A0"/>
                </a:solidFill>
              </a:rPr>
              <a:t>ke</a:t>
            </a:r>
            <a:endParaRPr lang="en-US" dirty="0">
              <a:solidFill>
                <a:srgbClr val="7030A0"/>
              </a:solidFill>
            </a:endParaRPr>
          </a:p>
          <a:p>
            <a:r>
              <a:rPr lang="en-US" dirty="0">
                <a:solidFill>
                  <a:srgbClr val="7030A0"/>
                </a:solidFill>
              </a:rPr>
              <a:t>IAPSK 3.0</a:t>
            </a:r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087E7C64-0FDE-2F1B-54DA-9A4956DDF9DA}"/>
              </a:ext>
            </a:extLst>
          </p:cNvPr>
          <p:cNvSpPr/>
          <p:nvPr/>
        </p:nvSpPr>
        <p:spPr>
          <a:xfrm rot="4031528">
            <a:off x="9861184" y="2985843"/>
            <a:ext cx="298450" cy="65405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3552682-EE51-1A23-5503-B1982B072D38}"/>
              </a:ext>
            </a:extLst>
          </p:cNvPr>
          <p:cNvSpPr txBox="1"/>
          <p:nvPr/>
        </p:nvSpPr>
        <p:spPr>
          <a:xfrm>
            <a:off x="10466419" y="2822061"/>
            <a:ext cx="113685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7030A0"/>
                </a:solidFill>
              </a:rPr>
              <a:t>Unduh</a:t>
            </a:r>
            <a:endParaRPr lang="en-US" dirty="0">
              <a:solidFill>
                <a:srgbClr val="7030A0"/>
              </a:solidFill>
            </a:endParaRPr>
          </a:p>
          <a:p>
            <a:r>
              <a:rPr lang="en-US" dirty="0">
                <a:solidFill>
                  <a:srgbClr val="7030A0"/>
                </a:solidFill>
              </a:rPr>
              <a:t>Template </a:t>
            </a:r>
          </a:p>
          <a:p>
            <a:r>
              <a:rPr lang="en-US" dirty="0">
                <a:solidFill>
                  <a:srgbClr val="7030A0"/>
                </a:solidFill>
              </a:rPr>
              <a:t>DKPS 3.0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E2B2312-EC0F-BCBF-3AE8-F6CFCFB66F8E}"/>
              </a:ext>
            </a:extLst>
          </p:cNvPr>
          <p:cNvSpPr/>
          <p:nvPr/>
        </p:nvSpPr>
        <p:spPr>
          <a:xfrm>
            <a:off x="5241406" y="240397"/>
            <a:ext cx="4194693" cy="381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400" b="1" dirty="0">
                <a:solidFill>
                  <a:srgbClr val="7030A0"/>
                </a:solidFill>
                <a:latin typeface="Open Sans" panose="020B0606030504020204" pitchFamily="34" charset="0"/>
              </a:rPr>
              <a:t>SIMALAMDIK: PENJAMINAN MUTU PT</a:t>
            </a:r>
            <a:endParaRPr lang="en-US" sz="1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2E68538-08AF-8F01-D2F1-F52894A1F038}"/>
              </a:ext>
            </a:extLst>
          </p:cNvPr>
          <p:cNvSpPr/>
          <p:nvPr/>
        </p:nvSpPr>
        <p:spPr>
          <a:xfrm>
            <a:off x="5501240" y="291118"/>
            <a:ext cx="405502" cy="36643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84285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/>
      <p:bldP spid="13" grpId="0"/>
      <p:bldP spid="15" grpId="0" animBg="1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82FD1DC-BB9A-2816-04C0-E5EC8A5B63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0686" y="663173"/>
            <a:ext cx="6467912" cy="5653434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ED1BE1F-C9EF-A226-C9BC-0C75F02C6C37}"/>
              </a:ext>
            </a:extLst>
          </p:cNvPr>
          <p:cNvCxnSpPr>
            <a:cxnSpLocks/>
          </p:cNvCxnSpPr>
          <p:nvPr/>
        </p:nvCxnSpPr>
        <p:spPr>
          <a:xfrm flipH="1">
            <a:off x="6223182" y="2291261"/>
            <a:ext cx="2241549" cy="0"/>
          </a:xfrm>
          <a:prstGeom prst="straightConnector1">
            <a:avLst/>
          </a:prstGeom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733D5487-BDCD-C75D-41BA-B8294543D2BF}"/>
              </a:ext>
            </a:extLst>
          </p:cNvPr>
          <p:cNvSpPr txBox="1"/>
          <p:nvPr/>
        </p:nvSpPr>
        <p:spPr>
          <a:xfrm>
            <a:off x="8568069" y="2047812"/>
            <a:ext cx="2982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IAPSK </a:t>
            </a:r>
            <a:r>
              <a:rPr lang="en-US" dirty="0" err="1">
                <a:solidFill>
                  <a:srgbClr val="7030A0"/>
                </a:solidFill>
              </a:rPr>
              <a:t>aktif</a:t>
            </a:r>
            <a:r>
              <a:rPr lang="en-US" dirty="0">
                <a:solidFill>
                  <a:srgbClr val="7030A0"/>
                </a:solidFill>
              </a:rPr>
              <a:t> yang </a:t>
            </a:r>
            <a:r>
              <a:rPr lang="en-US" dirty="0" err="1">
                <a:solidFill>
                  <a:srgbClr val="7030A0"/>
                </a:solidFill>
              </a:rPr>
              <a:t>digunakan</a:t>
            </a:r>
            <a:r>
              <a:rPr lang="en-US" dirty="0">
                <a:solidFill>
                  <a:srgbClr val="7030A0"/>
                </a:solidFill>
              </a:rPr>
              <a:t> PS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BE40F32-BE5E-6994-151F-D68E871BE31D}"/>
              </a:ext>
            </a:extLst>
          </p:cNvPr>
          <p:cNvGrpSpPr/>
          <p:nvPr/>
        </p:nvGrpSpPr>
        <p:grpSpPr>
          <a:xfrm>
            <a:off x="8379823" y="2586446"/>
            <a:ext cx="3454399" cy="3239587"/>
            <a:chOff x="8379823" y="2586446"/>
            <a:chExt cx="3454399" cy="3239587"/>
          </a:xfrm>
        </p:grpSpPr>
        <p:sp>
          <p:nvSpPr>
            <p:cNvPr id="5" name="Right Brace 4">
              <a:extLst>
                <a:ext uri="{FF2B5EF4-FFF2-40B4-BE49-F238E27FC236}">
                  <a16:creationId xmlns:a16="http://schemas.microsoft.com/office/drawing/2014/main" id="{4093BEC8-2702-17CF-B4FE-382B6373A9E3}"/>
                </a:ext>
              </a:extLst>
            </p:cNvPr>
            <p:cNvSpPr/>
            <p:nvPr/>
          </p:nvSpPr>
          <p:spPr>
            <a:xfrm>
              <a:off x="8379823" y="2586446"/>
              <a:ext cx="385354" cy="3239587"/>
            </a:xfrm>
            <a:prstGeom prst="rightBrac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164FCC5-EBA9-DBD2-44CA-02AEDEB6F5DE}"/>
                </a:ext>
              </a:extLst>
            </p:cNvPr>
            <p:cNvSpPr txBox="1"/>
            <p:nvPr/>
          </p:nvSpPr>
          <p:spPr>
            <a:xfrm>
              <a:off x="8765177" y="3685792"/>
              <a:ext cx="3069045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solidFill>
                    <a:srgbClr val="7030A0"/>
                  </a:solidFill>
                </a:rPr>
                <a:t>Memilih</a:t>
              </a:r>
              <a:r>
                <a:rPr lang="en-US" dirty="0">
                  <a:solidFill>
                    <a:srgbClr val="7030A0"/>
                  </a:solidFill>
                </a:rPr>
                <a:t> IAPSK yang </a:t>
              </a:r>
              <a:r>
                <a:rPr lang="en-US" dirty="0" err="1">
                  <a:solidFill>
                    <a:srgbClr val="7030A0"/>
                  </a:solidFill>
                </a:rPr>
                <a:t>digunakan</a:t>
              </a:r>
              <a:endParaRPr lang="en-US" dirty="0">
                <a:solidFill>
                  <a:srgbClr val="7030A0"/>
                </a:solidFill>
              </a:endParaRPr>
            </a:p>
            <a:p>
              <a:r>
                <a:rPr lang="en-US" dirty="0">
                  <a:solidFill>
                    <a:srgbClr val="7030A0"/>
                  </a:solidFill>
                </a:rPr>
                <a:t> </a:t>
              </a:r>
              <a:r>
                <a:rPr lang="en-US" dirty="0" err="1">
                  <a:solidFill>
                    <a:srgbClr val="7030A0"/>
                  </a:solidFill>
                </a:rPr>
                <a:t>akreditasi</a:t>
              </a:r>
              <a:r>
                <a:rPr lang="en-US" dirty="0">
                  <a:solidFill>
                    <a:srgbClr val="7030A0"/>
                  </a:solidFill>
                </a:rPr>
                <a:t> </a:t>
              </a:r>
              <a:r>
                <a:rPr lang="en-US" dirty="0" err="1">
                  <a:solidFill>
                    <a:srgbClr val="7030A0"/>
                  </a:solidFill>
                </a:rPr>
                <a:t>sesuai</a:t>
              </a:r>
              <a:r>
                <a:rPr lang="en-US" dirty="0">
                  <a:solidFill>
                    <a:srgbClr val="7030A0"/>
                  </a:solidFill>
                </a:rPr>
                <a:t> </a:t>
              </a:r>
              <a:r>
                <a:rPr lang="en-US" dirty="0" err="1">
                  <a:solidFill>
                    <a:srgbClr val="7030A0"/>
                  </a:solidFill>
                </a:rPr>
                <a:t>kondisi</a:t>
              </a:r>
              <a:r>
                <a:rPr lang="en-US" dirty="0">
                  <a:solidFill>
                    <a:srgbClr val="7030A0"/>
                  </a:solidFill>
                </a:rPr>
                <a:t> </a:t>
              </a:r>
            </a:p>
            <a:p>
              <a:r>
                <a:rPr lang="en-US" dirty="0">
                  <a:solidFill>
                    <a:srgbClr val="7030A0"/>
                  </a:solidFill>
                </a:rPr>
                <a:t>dan </a:t>
              </a:r>
              <a:r>
                <a:rPr lang="en-US" dirty="0" err="1">
                  <a:solidFill>
                    <a:srgbClr val="7030A0"/>
                  </a:solidFill>
                </a:rPr>
                <a:t>pilihan</a:t>
              </a:r>
              <a:r>
                <a:rPr lang="en-US" dirty="0">
                  <a:solidFill>
                    <a:srgbClr val="7030A0"/>
                  </a:solidFill>
                </a:rPr>
                <a:t> PS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17599DEC-E65C-4834-0C94-6065B3DD1D92}"/>
              </a:ext>
            </a:extLst>
          </p:cNvPr>
          <p:cNvSpPr/>
          <p:nvPr/>
        </p:nvSpPr>
        <p:spPr>
          <a:xfrm>
            <a:off x="5241406" y="240397"/>
            <a:ext cx="4194693" cy="381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400" b="1" dirty="0">
                <a:solidFill>
                  <a:srgbClr val="7030A0"/>
                </a:solidFill>
                <a:latin typeface="Open Sans" panose="020B0606030504020204" pitchFamily="34" charset="0"/>
              </a:rPr>
              <a:t>SIMALAMDIK: PENJAMINAN MUTU PT</a:t>
            </a:r>
            <a:endParaRPr lang="en-US" sz="1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0F5639-553B-63B7-7A52-5A8995503695}"/>
              </a:ext>
            </a:extLst>
          </p:cNvPr>
          <p:cNvSpPr/>
          <p:nvPr/>
        </p:nvSpPr>
        <p:spPr>
          <a:xfrm>
            <a:off x="5501240" y="291118"/>
            <a:ext cx="405502" cy="36643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34226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9BAED2-C563-050D-5EB3-0584914DF8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59BDB1E-2F03-050C-3675-B6B2E6959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4502" y="605870"/>
            <a:ext cx="7461248" cy="846666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latin typeface="Poppins" panose="00000500000000000000" pitchFamily="2" charset="0"/>
                <a:cs typeface="Poppins" panose="00000500000000000000" pitchFamily="2" charset="0"/>
              </a:rPr>
              <a:t>LED dan Template DKPS (Excel)</a:t>
            </a:r>
            <a:endParaRPr lang="id-ID" sz="28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D6A74F2-3E39-0819-4212-282838860065}"/>
              </a:ext>
            </a:extLst>
          </p:cNvPr>
          <p:cNvGraphicFramePr>
            <a:graphicFrameLocks noGrp="1"/>
          </p:cNvGraphicFramePr>
          <p:nvPr/>
        </p:nvGraphicFramePr>
        <p:xfrm>
          <a:off x="542925" y="1536700"/>
          <a:ext cx="11106150" cy="1991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4220083497"/>
                    </a:ext>
                  </a:extLst>
                </a:gridCol>
                <a:gridCol w="2974975">
                  <a:extLst>
                    <a:ext uri="{9D8B030D-6E8A-4147-A177-3AD203B41FA5}">
                      <a16:colId xmlns:a16="http://schemas.microsoft.com/office/drawing/2014/main" val="302532185"/>
                    </a:ext>
                  </a:extLst>
                </a:gridCol>
                <a:gridCol w="3079750">
                  <a:extLst>
                    <a:ext uri="{9D8B030D-6E8A-4147-A177-3AD203B41FA5}">
                      <a16:colId xmlns:a16="http://schemas.microsoft.com/office/drawing/2014/main" val="1613559656"/>
                    </a:ext>
                  </a:extLst>
                </a:gridCol>
                <a:gridCol w="3019425">
                  <a:extLst>
                    <a:ext uri="{9D8B030D-6E8A-4147-A177-3AD203B41FA5}">
                      <a16:colId xmlns:a16="http://schemas.microsoft.com/office/drawing/2014/main" val="210468957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Penjelasan</a:t>
                      </a:r>
                      <a:endParaRPr lang="en-US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IAPSK 1.0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IAPSK 2.0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IAPSK 3.0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05675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Template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Panduan / </a:t>
                      </a:r>
                      <a:r>
                        <a:rPr lang="en-US" dirty="0" err="1"/>
                        <a:t>Buku</a:t>
                      </a:r>
                      <a:r>
                        <a:rPr lang="en-US" dirty="0"/>
                        <a:t>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Panduan / </a:t>
                      </a:r>
                      <a:r>
                        <a:rPr lang="en-US" dirty="0" err="1"/>
                        <a:t>Buku</a:t>
                      </a:r>
                      <a:r>
                        <a:rPr lang="en-US" dirty="0"/>
                        <a:t> 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177708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 err="1"/>
                        <a:t>Skope</a:t>
                      </a:r>
                      <a:r>
                        <a:rPr lang="en-US" dirty="0"/>
                        <a:t> DKPS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Generik per </a:t>
                      </a:r>
                      <a:r>
                        <a:rPr lang="en-US" dirty="0" err="1"/>
                        <a:t>Jenjang</a:t>
                      </a:r>
                      <a:r>
                        <a:rPr lang="en-US" dirty="0"/>
                        <a:t> Program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Generik per </a:t>
                      </a:r>
                      <a:r>
                        <a:rPr lang="en-US" dirty="0" err="1"/>
                        <a:t>Jenjang</a:t>
                      </a:r>
                      <a:r>
                        <a:rPr lang="en-US" dirty="0"/>
                        <a:t> Program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Khusus</a:t>
                      </a:r>
                      <a:r>
                        <a:rPr lang="en-US" dirty="0"/>
                        <a:t> PS yang </a:t>
                      </a:r>
                      <a:r>
                        <a:rPr lang="en-US" dirty="0" err="1"/>
                        <a:t>diakreditasi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883194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URL </a:t>
                      </a:r>
                      <a:r>
                        <a:rPr lang="en-US" dirty="0" err="1"/>
                        <a:t>Unduh</a:t>
                      </a:r>
                      <a:r>
                        <a:rPr lang="en-US" dirty="0"/>
                        <a:t> DKPS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Web LAMDIK</a:t>
                      </a:r>
                      <a:br>
                        <a:rPr lang="en-US" dirty="0"/>
                      </a:br>
                      <a:r>
                        <a:rPr lang="en-US" sz="16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</a:rPr>
                        <a:t>https://lamdik.or.id</a:t>
                      </a:r>
                      <a:endParaRPr lang="en-US" dirty="0">
                        <a:solidFill>
                          <a:srgbClr val="FF0000"/>
                        </a:solidFill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Web LAMDIK</a:t>
                      </a:r>
                      <a:br>
                        <a:rPr lang="en-US" dirty="0"/>
                      </a:br>
                      <a:r>
                        <a:rPr lang="en-US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</a:rPr>
                        <a:t>https://lamdik.or.id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SIMALAMDIK</a:t>
                      </a:r>
                      <a:br>
                        <a:rPr lang="en-US" dirty="0"/>
                      </a:br>
                      <a:r>
                        <a:rPr lang="en-US" sz="16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</a:rPr>
                        <a:t>https://sima.lamdik.or.id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/>
                        <a:t>akun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Penjaminan</a:t>
                      </a:r>
                      <a:r>
                        <a:rPr lang="en-US" dirty="0"/>
                        <a:t> Mutu PT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8205584"/>
                  </a:ext>
                </a:extLst>
              </a:tr>
            </a:tbl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3D8F99B0-5E72-D754-DA1D-0C2732D4B794}"/>
              </a:ext>
            </a:extLst>
          </p:cNvPr>
          <p:cNvGrpSpPr/>
          <p:nvPr/>
        </p:nvGrpSpPr>
        <p:grpSpPr>
          <a:xfrm>
            <a:off x="1300875" y="3919715"/>
            <a:ext cx="10156940" cy="1801635"/>
            <a:chOff x="1294525" y="3816351"/>
            <a:chExt cx="10156940" cy="180163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9464B0E-E7F5-2C59-D3B6-A727A3F611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47769" b="13058"/>
            <a:stretch>
              <a:fillRect/>
            </a:stretch>
          </p:blipFill>
          <p:spPr>
            <a:xfrm>
              <a:off x="1294525" y="4269847"/>
              <a:ext cx="10156940" cy="1348139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A7767FE-371B-614E-1F0F-0D0327177EA3}"/>
                </a:ext>
              </a:extLst>
            </p:cNvPr>
            <p:cNvSpPr txBox="1"/>
            <p:nvPr/>
          </p:nvSpPr>
          <p:spPr>
            <a:xfrm>
              <a:off x="1368878" y="3816351"/>
              <a:ext cx="35200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Halaman APS </a:t>
              </a:r>
              <a:r>
                <a:rPr lang="en-US" b="1" dirty="0" err="1">
                  <a:solidFill>
                    <a:srgbClr val="FF0000"/>
                  </a:solidFill>
                </a:rPr>
                <a:t>Penjaminan</a:t>
              </a:r>
              <a:r>
                <a:rPr lang="en-US" b="1" dirty="0">
                  <a:solidFill>
                    <a:srgbClr val="FF0000"/>
                  </a:solidFill>
                </a:rPr>
                <a:t> Mutu PS</a:t>
              </a:r>
            </a:p>
          </p:txBody>
        </p:sp>
      </p:grp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E5543A7-4F11-CF38-0C42-957013FF08DC}"/>
              </a:ext>
            </a:extLst>
          </p:cNvPr>
          <p:cNvSpPr/>
          <p:nvPr/>
        </p:nvSpPr>
        <p:spPr>
          <a:xfrm>
            <a:off x="10629900" y="3429000"/>
            <a:ext cx="1460500" cy="2292350"/>
          </a:xfrm>
          <a:custGeom>
            <a:avLst/>
            <a:gdLst>
              <a:gd name="csX0" fmla="*/ 50800 w 1200150"/>
              <a:gd name="csY0" fmla="*/ 0 h 2501900"/>
              <a:gd name="csX1" fmla="*/ 25400 w 1200150"/>
              <a:gd name="csY1" fmla="*/ 203200 h 2501900"/>
              <a:gd name="csX2" fmla="*/ 0 w 1200150"/>
              <a:gd name="csY2" fmla="*/ 304800 h 2501900"/>
              <a:gd name="csX3" fmla="*/ 19050 w 1200150"/>
              <a:gd name="csY3" fmla="*/ 520700 h 2501900"/>
              <a:gd name="csX4" fmla="*/ 25400 w 1200150"/>
              <a:gd name="csY4" fmla="*/ 565150 h 2501900"/>
              <a:gd name="csX5" fmla="*/ 57150 w 1200150"/>
              <a:gd name="csY5" fmla="*/ 609600 h 2501900"/>
              <a:gd name="csX6" fmla="*/ 184150 w 1200150"/>
              <a:gd name="csY6" fmla="*/ 717550 h 2501900"/>
              <a:gd name="csX7" fmla="*/ 241300 w 1200150"/>
              <a:gd name="csY7" fmla="*/ 742950 h 2501900"/>
              <a:gd name="csX8" fmla="*/ 539750 w 1200150"/>
              <a:gd name="csY8" fmla="*/ 819150 h 2501900"/>
              <a:gd name="csX9" fmla="*/ 622300 w 1200150"/>
              <a:gd name="csY9" fmla="*/ 831850 h 2501900"/>
              <a:gd name="csX10" fmla="*/ 673100 w 1200150"/>
              <a:gd name="csY10" fmla="*/ 844550 h 2501900"/>
              <a:gd name="csX11" fmla="*/ 793750 w 1200150"/>
              <a:gd name="csY11" fmla="*/ 895350 h 2501900"/>
              <a:gd name="csX12" fmla="*/ 920750 w 1200150"/>
              <a:gd name="csY12" fmla="*/ 996950 h 2501900"/>
              <a:gd name="csX13" fmla="*/ 990600 w 1200150"/>
              <a:gd name="csY13" fmla="*/ 1079500 h 2501900"/>
              <a:gd name="csX14" fmla="*/ 1047750 w 1200150"/>
              <a:gd name="csY14" fmla="*/ 1162050 h 2501900"/>
              <a:gd name="csX15" fmla="*/ 1098550 w 1200150"/>
              <a:gd name="csY15" fmla="*/ 1276350 h 2501900"/>
              <a:gd name="csX16" fmla="*/ 1155700 w 1200150"/>
              <a:gd name="csY16" fmla="*/ 1428750 h 2501900"/>
              <a:gd name="csX17" fmla="*/ 1168400 w 1200150"/>
              <a:gd name="csY17" fmla="*/ 1504950 h 2501900"/>
              <a:gd name="csX18" fmla="*/ 1193800 w 1200150"/>
              <a:gd name="csY18" fmla="*/ 1587500 h 2501900"/>
              <a:gd name="csX19" fmla="*/ 1200150 w 1200150"/>
              <a:gd name="csY19" fmla="*/ 1676400 h 2501900"/>
              <a:gd name="csX20" fmla="*/ 1187450 w 1200150"/>
              <a:gd name="csY20" fmla="*/ 2032000 h 2501900"/>
              <a:gd name="csX21" fmla="*/ 1117600 w 1200150"/>
              <a:gd name="csY21" fmla="*/ 2184400 h 2501900"/>
              <a:gd name="csX22" fmla="*/ 990600 w 1200150"/>
              <a:gd name="csY22" fmla="*/ 2336800 h 2501900"/>
              <a:gd name="csX23" fmla="*/ 787400 w 1200150"/>
              <a:gd name="csY23" fmla="*/ 2451100 h 2501900"/>
              <a:gd name="csX24" fmla="*/ 628650 w 1200150"/>
              <a:gd name="csY24" fmla="*/ 2501900 h 2501900"/>
              <a:gd name="csX25" fmla="*/ 558800 w 1200150"/>
              <a:gd name="csY25" fmla="*/ 2495550 h 2501900"/>
              <a:gd name="csX26" fmla="*/ 336550 w 1200150"/>
              <a:gd name="csY26" fmla="*/ 2406650 h 2501900"/>
              <a:gd name="csX27" fmla="*/ 190500 w 1200150"/>
              <a:gd name="csY27" fmla="*/ 2311400 h 2501900"/>
              <a:gd name="csX28" fmla="*/ 165100 w 1200150"/>
              <a:gd name="csY28" fmla="*/ 2298700 h 2501900"/>
              <a:gd name="csX29" fmla="*/ 196850 w 1200150"/>
              <a:gd name="csY29" fmla="*/ 2330450 h 2501900"/>
              <a:gd name="csX30" fmla="*/ 234950 w 1200150"/>
              <a:gd name="csY30" fmla="*/ 2393950 h 2501900"/>
              <a:gd name="csX31" fmla="*/ 190500 w 1200150"/>
              <a:gd name="csY31" fmla="*/ 2324100 h 2501900"/>
              <a:gd name="csX32" fmla="*/ 196850 w 1200150"/>
              <a:gd name="csY32" fmla="*/ 2266950 h 2501900"/>
              <a:gd name="csX33" fmla="*/ 222250 w 1200150"/>
              <a:gd name="csY33" fmla="*/ 2273300 h 2501900"/>
              <a:gd name="csX34" fmla="*/ 266700 w 1200150"/>
              <a:gd name="csY34" fmla="*/ 2305050 h 2501900"/>
              <a:gd name="csX35" fmla="*/ 304800 w 1200150"/>
              <a:gd name="csY35" fmla="*/ 2324100 h 2501900"/>
              <a:gd name="csX36" fmla="*/ 330200 w 1200150"/>
              <a:gd name="csY36" fmla="*/ 2349500 h 2501900"/>
              <a:gd name="csX37" fmla="*/ 361950 w 1200150"/>
              <a:gd name="csY37" fmla="*/ 2362200 h 2501900"/>
              <a:gd name="csX38" fmla="*/ 393700 w 1200150"/>
              <a:gd name="csY38" fmla="*/ 2368550 h 25019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</a:cxnLst>
            <a:rect l="l" t="t" r="r" b="b"/>
            <a:pathLst>
              <a:path w="1200150" h="2501900">
                <a:moveTo>
                  <a:pt x="50800" y="0"/>
                </a:moveTo>
                <a:cubicBezTo>
                  <a:pt x="44964" y="55446"/>
                  <a:pt x="37517" y="144633"/>
                  <a:pt x="25400" y="203200"/>
                </a:cubicBezTo>
                <a:cubicBezTo>
                  <a:pt x="18327" y="237385"/>
                  <a:pt x="0" y="304800"/>
                  <a:pt x="0" y="304800"/>
                </a:cubicBezTo>
                <a:cubicBezTo>
                  <a:pt x="8675" y="504325"/>
                  <a:pt x="-2997" y="388419"/>
                  <a:pt x="19050" y="520700"/>
                </a:cubicBezTo>
                <a:cubicBezTo>
                  <a:pt x="21511" y="535463"/>
                  <a:pt x="19504" y="551393"/>
                  <a:pt x="25400" y="565150"/>
                </a:cubicBezTo>
                <a:cubicBezTo>
                  <a:pt x="32573" y="581886"/>
                  <a:pt x="44969" y="596066"/>
                  <a:pt x="57150" y="609600"/>
                </a:cubicBezTo>
                <a:cubicBezTo>
                  <a:pt x="113711" y="672445"/>
                  <a:pt x="122601" y="686776"/>
                  <a:pt x="184150" y="717550"/>
                </a:cubicBezTo>
                <a:cubicBezTo>
                  <a:pt x="202796" y="726873"/>
                  <a:pt x="221781" y="735630"/>
                  <a:pt x="241300" y="742950"/>
                </a:cubicBezTo>
                <a:cubicBezTo>
                  <a:pt x="338572" y="779427"/>
                  <a:pt x="435938" y="803179"/>
                  <a:pt x="539750" y="819150"/>
                </a:cubicBezTo>
                <a:cubicBezTo>
                  <a:pt x="567267" y="823383"/>
                  <a:pt x="594951" y="826641"/>
                  <a:pt x="622300" y="831850"/>
                </a:cubicBezTo>
                <a:cubicBezTo>
                  <a:pt x="639446" y="835116"/>
                  <a:pt x="656355" y="839625"/>
                  <a:pt x="673100" y="844550"/>
                </a:cubicBezTo>
                <a:cubicBezTo>
                  <a:pt x="719898" y="858314"/>
                  <a:pt x="750948" y="869669"/>
                  <a:pt x="793750" y="895350"/>
                </a:cubicBezTo>
                <a:cubicBezTo>
                  <a:pt x="836434" y="920961"/>
                  <a:pt x="886700" y="961279"/>
                  <a:pt x="920750" y="996950"/>
                </a:cubicBezTo>
                <a:cubicBezTo>
                  <a:pt x="945639" y="1023024"/>
                  <a:pt x="968623" y="1050929"/>
                  <a:pt x="990600" y="1079500"/>
                </a:cubicBezTo>
                <a:cubicBezTo>
                  <a:pt x="1011005" y="1106027"/>
                  <a:pt x="1031658" y="1132705"/>
                  <a:pt x="1047750" y="1162050"/>
                </a:cubicBezTo>
                <a:cubicBezTo>
                  <a:pt x="1067798" y="1198607"/>
                  <a:pt x="1082907" y="1237702"/>
                  <a:pt x="1098550" y="1276350"/>
                </a:cubicBezTo>
                <a:cubicBezTo>
                  <a:pt x="1118906" y="1326641"/>
                  <a:pt x="1155700" y="1428750"/>
                  <a:pt x="1155700" y="1428750"/>
                </a:cubicBezTo>
                <a:cubicBezTo>
                  <a:pt x="1159933" y="1454150"/>
                  <a:pt x="1162391" y="1479911"/>
                  <a:pt x="1168400" y="1504950"/>
                </a:cubicBezTo>
                <a:cubicBezTo>
                  <a:pt x="1175119" y="1532945"/>
                  <a:pt x="1188558" y="1559192"/>
                  <a:pt x="1193800" y="1587500"/>
                </a:cubicBezTo>
                <a:cubicBezTo>
                  <a:pt x="1199210" y="1616712"/>
                  <a:pt x="1198033" y="1646767"/>
                  <a:pt x="1200150" y="1676400"/>
                </a:cubicBezTo>
                <a:cubicBezTo>
                  <a:pt x="1195917" y="1794933"/>
                  <a:pt x="1197875" y="1913850"/>
                  <a:pt x="1187450" y="2032000"/>
                </a:cubicBezTo>
                <a:cubicBezTo>
                  <a:pt x="1183373" y="2078209"/>
                  <a:pt x="1141909" y="2148651"/>
                  <a:pt x="1117600" y="2184400"/>
                </a:cubicBezTo>
                <a:cubicBezTo>
                  <a:pt x="1097524" y="2213924"/>
                  <a:pt x="1020703" y="2311932"/>
                  <a:pt x="990600" y="2336800"/>
                </a:cubicBezTo>
                <a:cubicBezTo>
                  <a:pt x="957062" y="2364505"/>
                  <a:pt x="813258" y="2438541"/>
                  <a:pt x="787400" y="2451100"/>
                </a:cubicBezTo>
                <a:cubicBezTo>
                  <a:pt x="683577" y="2501528"/>
                  <a:pt x="714588" y="2492351"/>
                  <a:pt x="628650" y="2501900"/>
                </a:cubicBezTo>
                <a:cubicBezTo>
                  <a:pt x="605367" y="2499783"/>
                  <a:pt x="581521" y="2501058"/>
                  <a:pt x="558800" y="2495550"/>
                </a:cubicBezTo>
                <a:cubicBezTo>
                  <a:pt x="459018" y="2471361"/>
                  <a:pt x="417551" y="2455250"/>
                  <a:pt x="336550" y="2406650"/>
                </a:cubicBezTo>
                <a:cubicBezTo>
                  <a:pt x="238363" y="2347738"/>
                  <a:pt x="354125" y="2393213"/>
                  <a:pt x="190500" y="2311400"/>
                </a:cubicBezTo>
                <a:cubicBezTo>
                  <a:pt x="182033" y="2307167"/>
                  <a:pt x="162107" y="2289720"/>
                  <a:pt x="165100" y="2298700"/>
                </a:cubicBezTo>
                <a:cubicBezTo>
                  <a:pt x="169833" y="2312899"/>
                  <a:pt x="187999" y="2318380"/>
                  <a:pt x="196850" y="2330450"/>
                </a:cubicBezTo>
                <a:cubicBezTo>
                  <a:pt x="211447" y="2350356"/>
                  <a:pt x="245989" y="2416028"/>
                  <a:pt x="234950" y="2393950"/>
                </a:cubicBezTo>
                <a:cubicBezTo>
                  <a:pt x="214107" y="2352264"/>
                  <a:pt x="227752" y="2376253"/>
                  <a:pt x="190500" y="2324100"/>
                </a:cubicBezTo>
                <a:cubicBezTo>
                  <a:pt x="189062" y="2315470"/>
                  <a:pt x="173353" y="2274782"/>
                  <a:pt x="196850" y="2266950"/>
                </a:cubicBezTo>
                <a:cubicBezTo>
                  <a:pt x="205129" y="2264190"/>
                  <a:pt x="213783" y="2271183"/>
                  <a:pt x="222250" y="2273300"/>
                </a:cubicBezTo>
                <a:cubicBezTo>
                  <a:pt x="237067" y="2283883"/>
                  <a:pt x="251193" y="2295507"/>
                  <a:pt x="266700" y="2305050"/>
                </a:cubicBezTo>
                <a:cubicBezTo>
                  <a:pt x="278793" y="2312492"/>
                  <a:pt x="293168" y="2315957"/>
                  <a:pt x="304800" y="2324100"/>
                </a:cubicBezTo>
                <a:cubicBezTo>
                  <a:pt x="314609" y="2330966"/>
                  <a:pt x="320237" y="2342858"/>
                  <a:pt x="330200" y="2349500"/>
                </a:cubicBezTo>
                <a:cubicBezTo>
                  <a:pt x="339684" y="2355823"/>
                  <a:pt x="351032" y="2358925"/>
                  <a:pt x="361950" y="2362200"/>
                </a:cubicBezTo>
                <a:cubicBezTo>
                  <a:pt x="372288" y="2365301"/>
                  <a:pt x="393700" y="2368550"/>
                  <a:pt x="393700" y="2368550"/>
                </a:cubicBezTo>
              </a:path>
            </a:pathLst>
          </a:custGeom>
          <a:ln w="19050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86F88FC-0BBA-3B5A-5439-D6EF16B21D01}"/>
              </a:ext>
            </a:extLst>
          </p:cNvPr>
          <p:cNvSpPr/>
          <p:nvPr/>
        </p:nvSpPr>
        <p:spPr>
          <a:xfrm>
            <a:off x="5241406" y="240397"/>
            <a:ext cx="4194693" cy="381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400" b="1" dirty="0">
                <a:solidFill>
                  <a:srgbClr val="7030A0"/>
                </a:solidFill>
                <a:latin typeface="Open Sans" panose="020B0606030504020204" pitchFamily="34" charset="0"/>
              </a:rPr>
              <a:t>SIMALAMDIK: PENJAMINAN MUTU PT</a:t>
            </a:r>
            <a:endParaRPr lang="en-US" sz="1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E470323-34E1-FD63-F001-202CE2F80858}"/>
              </a:ext>
            </a:extLst>
          </p:cNvPr>
          <p:cNvSpPr/>
          <p:nvPr/>
        </p:nvSpPr>
        <p:spPr>
          <a:xfrm>
            <a:off x="5501240" y="291118"/>
            <a:ext cx="405502" cy="36643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066807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96BFC665-C7A3-214E-9054-827BE5C175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9047" y="1404140"/>
            <a:ext cx="8015389" cy="4541790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B1D3240B-C751-8DF8-F4E3-5AB26C45A2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42900" y="809901"/>
            <a:ext cx="3587163" cy="427809"/>
          </a:xfr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1" dirty="0">
                <a:latin typeface="Poppins" panose="00000500000000000000" pitchFamily="2" charset="0"/>
                <a:cs typeface="Poppins" panose="00000500000000000000" pitchFamily="2" charset="0"/>
              </a:rPr>
              <a:t>Panel APSK - Submit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B57E2DE-8FD4-3A14-D36C-51FDB938AABA}"/>
              </a:ext>
            </a:extLst>
          </p:cNvPr>
          <p:cNvGrpSpPr/>
          <p:nvPr/>
        </p:nvGrpSpPr>
        <p:grpSpPr>
          <a:xfrm>
            <a:off x="9155374" y="3477644"/>
            <a:ext cx="1711646" cy="1454106"/>
            <a:chOff x="10255045" y="3758236"/>
            <a:chExt cx="1711646" cy="1454106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B0F183FE-4272-2527-A5FA-91E5D8022A2A}"/>
                </a:ext>
              </a:extLst>
            </p:cNvPr>
            <p:cNvSpPr/>
            <p:nvPr/>
          </p:nvSpPr>
          <p:spPr>
            <a:xfrm>
              <a:off x="10995257" y="3758236"/>
              <a:ext cx="560439" cy="54077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1</a:t>
              </a:r>
              <a:endParaRPr lang="en-ID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38DEABA-F4E1-AA81-62FB-0F3732D83F3A}"/>
                </a:ext>
              </a:extLst>
            </p:cNvPr>
            <p:cNvSpPr/>
            <p:nvPr/>
          </p:nvSpPr>
          <p:spPr>
            <a:xfrm>
              <a:off x="10255045" y="4404852"/>
              <a:ext cx="1163527" cy="622824"/>
            </a:xfrm>
            <a:custGeom>
              <a:avLst/>
              <a:gdLst>
                <a:gd name="connsiteX0" fmla="*/ 0 w 1163527"/>
                <a:gd name="connsiteY0" fmla="*/ 186813 h 622824"/>
                <a:gd name="connsiteX1" fmla="*/ 294968 w 1163527"/>
                <a:gd name="connsiteY1" fmla="*/ 471948 h 622824"/>
                <a:gd name="connsiteX2" fmla="*/ 766916 w 1163527"/>
                <a:gd name="connsiteY2" fmla="*/ 619432 h 622824"/>
                <a:gd name="connsiteX3" fmla="*/ 1140542 w 1163527"/>
                <a:gd name="connsiteY3" fmla="*/ 334296 h 622824"/>
                <a:gd name="connsiteX4" fmla="*/ 1091381 w 1163527"/>
                <a:gd name="connsiteY4" fmla="*/ 0 h 622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3527" h="622824">
                  <a:moveTo>
                    <a:pt x="0" y="186813"/>
                  </a:moveTo>
                  <a:cubicBezTo>
                    <a:pt x="83574" y="293329"/>
                    <a:pt x="167149" y="399845"/>
                    <a:pt x="294968" y="471948"/>
                  </a:cubicBezTo>
                  <a:cubicBezTo>
                    <a:pt x="422787" y="544051"/>
                    <a:pt x="625987" y="642374"/>
                    <a:pt x="766916" y="619432"/>
                  </a:cubicBezTo>
                  <a:cubicBezTo>
                    <a:pt x="907845" y="596490"/>
                    <a:pt x="1086465" y="437535"/>
                    <a:pt x="1140542" y="334296"/>
                  </a:cubicBezTo>
                  <a:cubicBezTo>
                    <a:pt x="1194619" y="231057"/>
                    <a:pt x="1143000" y="115528"/>
                    <a:pt x="1091381" y="0"/>
                  </a:cubicBezTo>
                </a:path>
              </a:pathLst>
            </a:custGeom>
            <a:noFill/>
            <a:ln w="12700">
              <a:solidFill>
                <a:srgbClr val="7030A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8E5741D-3C9B-CBE2-0924-FA86F05DE660}"/>
                </a:ext>
              </a:extLst>
            </p:cNvPr>
            <p:cNvSpPr txBox="1"/>
            <p:nvPr/>
          </p:nvSpPr>
          <p:spPr>
            <a:xfrm>
              <a:off x="11275476" y="4843010"/>
              <a:ext cx="6912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solidFill>
                    <a:srgbClr val="FF0000"/>
                  </a:solidFill>
                  <a:latin typeface="Consolas" panose="020B0609020204030204" pitchFamily="49" charset="0"/>
                </a:rPr>
                <a:t>klik</a:t>
              </a:r>
              <a:endParaRPr lang="en-ID" dirty="0">
                <a:solidFill>
                  <a:srgbClr val="FF0000"/>
                </a:solidFill>
                <a:latin typeface="Consolas" panose="020B0609020204030204" pitchFamily="49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51F9522-6C45-172C-6B38-B0EE819E99DB}"/>
              </a:ext>
            </a:extLst>
          </p:cNvPr>
          <p:cNvGrpSpPr/>
          <p:nvPr/>
        </p:nvGrpSpPr>
        <p:grpSpPr>
          <a:xfrm>
            <a:off x="894229" y="3384526"/>
            <a:ext cx="1598445" cy="2315451"/>
            <a:chOff x="995342" y="3544575"/>
            <a:chExt cx="1598445" cy="2315451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F2369D07-1A6E-B527-BAAA-C5DDC50EE85C}"/>
                </a:ext>
              </a:extLst>
            </p:cNvPr>
            <p:cNvSpPr/>
            <p:nvPr/>
          </p:nvSpPr>
          <p:spPr>
            <a:xfrm>
              <a:off x="995342" y="3544575"/>
              <a:ext cx="560439" cy="54077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2</a:t>
              </a:r>
              <a:endParaRPr lang="en-ID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2AC69D8-8647-FC8E-0307-11FF69E75A96}"/>
                </a:ext>
              </a:extLst>
            </p:cNvPr>
            <p:cNvSpPr/>
            <p:nvPr/>
          </p:nvSpPr>
          <p:spPr>
            <a:xfrm>
              <a:off x="1159434" y="4254855"/>
              <a:ext cx="1434353" cy="975237"/>
            </a:xfrm>
            <a:custGeom>
              <a:avLst/>
              <a:gdLst>
                <a:gd name="connsiteX0" fmla="*/ 1676746 w 1676746"/>
                <a:gd name="connsiteY0" fmla="*/ 452284 h 855790"/>
                <a:gd name="connsiteX1" fmla="*/ 1224463 w 1676746"/>
                <a:gd name="connsiteY1" fmla="*/ 776749 h 855790"/>
                <a:gd name="connsiteX2" fmla="*/ 536205 w 1676746"/>
                <a:gd name="connsiteY2" fmla="*/ 845574 h 855790"/>
                <a:gd name="connsiteX3" fmla="*/ 5263 w 1676746"/>
                <a:gd name="connsiteY3" fmla="*/ 609600 h 855790"/>
                <a:gd name="connsiteX4" fmla="*/ 310063 w 1676746"/>
                <a:gd name="connsiteY4" fmla="*/ 0 h 855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6746" h="855790">
                  <a:moveTo>
                    <a:pt x="1676746" y="452284"/>
                  </a:moveTo>
                  <a:cubicBezTo>
                    <a:pt x="1545649" y="581742"/>
                    <a:pt x="1414553" y="711201"/>
                    <a:pt x="1224463" y="776749"/>
                  </a:cubicBezTo>
                  <a:cubicBezTo>
                    <a:pt x="1034373" y="842297"/>
                    <a:pt x="739405" y="873432"/>
                    <a:pt x="536205" y="845574"/>
                  </a:cubicBezTo>
                  <a:cubicBezTo>
                    <a:pt x="333005" y="817716"/>
                    <a:pt x="42953" y="750529"/>
                    <a:pt x="5263" y="609600"/>
                  </a:cubicBezTo>
                  <a:cubicBezTo>
                    <a:pt x="-32427" y="468671"/>
                    <a:pt x="138818" y="234335"/>
                    <a:pt x="310063" y="0"/>
                  </a:cubicBezTo>
                </a:path>
              </a:pathLst>
            </a:custGeom>
            <a:noFill/>
            <a:ln w="12700">
              <a:solidFill>
                <a:srgbClr val="7030A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D233A46-3359-861C-0E2A-C4E14D8D2BAF}"/>
                </a:ext>
              </a:extLst>
            </p:cNvPr>
            <p:cNvSpPr txBox="1"/>
            <p:nvPr/>
          </p:nvSpPr>
          <p:spPr>
            <a:xfrm>
              <a:off x="1275561" y="5213695"/>
              <a:ext cx="10711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  <a:latin typeface="Consolas" panose="020B0609020204030204" pitchFamily="49" charset="0"/>
                </a:rPr>
                <a:t>check /</a:t>
              </a:r>
            </a:p>
            <a:p>
              <a:r>
                <a:rPr lang="en-US" dirty="0" err="1">
                  <a:solidFill>
                    <a:srgbClr val="FF0000"/>
                  </a:solidFill>
                  <a:latin typeface="Consolas" panose="020B0609020204030204" pitchFamily="49" charset="0"/>
                </a:rPr>
                <a:t>centang</a:t>
              </a:r>
              <a:endParaRPr lang="en-ID" dirty="0">
                <a:solidFill>
                  <a:srgbClr val="FF0000"/>
                </a:solidFill>
                <a:latin typeface="Consolas" panose="020B0609020204030204" pitchFamily="49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B676C7C-29D3-B9BE-1042-87BA407B4393}"/>
              </a:ext>
            </a:extLst>
          </p:cNvPr>
          <p:cNvGrpSpPr/>
          <p:nvPr/>
        </p:nvGrpSpPr>
        <p:grpSpPr>
          <a:xfrm>
            <a:off x="3086301" y="4866317"/>
            <a:ext cx="2543763" cy="1079613"/>
            <a:chOff x="2644877" y="5230093"/>
            <a:chExt cx="2543763" cy="1079613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FCBA5808-9136-F23A-1034-07E6AD770F5E}"/>
                </a:ext>
              </a:extLst>
            </p:cNvPr>
            <p:cNvSpPr/>
            <p:nvPr/>
          </p:nvSpPr>
          <p:spPr>
            <a:xfrm>
              <a:off x="4628201" y="5768932"/>
              <a:ext cx="560439" cy="54077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3</a:t>
              </a:r>
              <a:endParaRPr lang="en-ID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CFE8C0D-939A-7347-19FE-BB321C66157A}"/>
                </a:ext>
              </a:extLst>
            </p:cNvPr>
            <p:cNvSpPr/>
            <p:nvPr/>
          </p:nvSpPr>
          <p:spPr>
            <a:xfrm>
              <a:off x="2644877" y="5338824"/>
              <a:ext cx="2005781" cy="521202"/>
            </a:xfrm>
            <a:custGeom>
              <a:avLst/>
              <a:gdLst>
                <a:gd name="connsiteX0" fmla="*/ 0 w 2005781"/>
                <a:gd name="connsiteY0" fmla="*/ 39421 h 521202"/>
                <a:gd name="connsiteX1" fmla="*/ 737420 w 2005781"/>
                <a:gd name="connsiteY1" fmla="*/ 92 h 521202"/>
                <a:gd name="connsiteX2" fmla="*/ 1052052 w 2005781"/>
                <a:gd name="connsiteY2" fmla="*/ 49253 h 521202"/>
                <a:gd name="connsiteX3" fmla="*/ 1632155 w 2005781"/>
                <a:gd name="connsiteY3" fmla="*/ 304892 h 521202"/>
                <a:gd name="connsiteX4" fmla="*/ 2005781 w 2005781"/>
                <a:gd name="connsiteY4" fmla="*/ 521202 h 521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5781" h="521202">
                  <a:moveTo>
                    <a:pt x="0" y="39421"/>
                  </a:moveTo>
                  <a:cubicBezTo>
                    <a:pt x="281039" y="18937"/>
                    <a:pt x="562078" y="-1547"/>
                    <a:pt x="737420" y="92"/>
                  </a:cubicBezTo>
                  <a:cubicBezTo>
                    <a:pt x="912762" y="1731"/>
                    <a:pt x="902930" y="-1547"/>
                    <a:pt x="1052052" y="49253"/>
                  </a:cubicBezTo>
                  <a:cubicBezTo>
                    <a:pt x="1201175" y="100053"/>
                    <a:pt x="1473200" y="226234"/>
                    <a:pt x="1632155" y="304892"/>
                  </a:cubicBezTo>
                  <a:cubicBezTo>
                    <a:pt x="1791110" y="383550"/>
                    <a:pt x="1898445" y="452376"/>
                    <a:pt x="2005781" y="521202"/>
                  </a:cubicBezTo>
                </a:path>
              </a:pathLst>
            </a:custGeom>
            <a:noFill/>
            <a:ln w="12700">
              <a:solidFill>
                <a:srgbClr val="7030A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2D6D8CF-916C-28A0-9D90-03FB9CD209E9}"/>
                </a:ext>
              </a:extLst>
            </p:cNvPr>
            <p:cNvSpPr txBox="1"/>
            <p:nvPr/>
          </p:nvSpPr>
          <p:spPr>
            <a:xfrm>
              <a:off x="4144843" y="5230093"/>
              <a:ext cx="6912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solidFill>
                    <a:srgbClr val="FF0000"/>
                  </a:solidFill>
                  <a:latin typeface="Consolas" panose="020B0609020204030204" pitchFamily="49" charset="0"/>
                </a:rPr>
                <a:t>klik</a:t>
              </a:r>
              <a:endParaRPr lang="en-ID" dirty="0">
                <a:solidFill>
                  <a:srgbClr val="FF0000"/>
                </a:solidFill>
                <a:latin typeface="Consolas" panose="020B0609020204030204" pitchFamily="49" charset="0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FC35DD50-D2DD-CA77-0C0D-6F7981BFE3AA}"/>
              </a:ext>
            </a:extLst>
          </p:cNvPr>
          <p:cNvSpPr/>
          <p:nvPr/>
        </p:nvSpPr>
        <p:spPr>
          <a:xfrm>
            <a:off x="5241406" y="240397"/>
            <a:ext cx="4194693" cy="381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400" b="1" dirty="0">
                <a:solidFill>
                  <a:srgbClr val="7030A0"/>
                </a:solidFill>
                <a:latin typeface="Open Sans" panose="020B0606030504020204" pitchFamily="34" charset="0"/>
              </a:rPr>
              <a:t>SIMALAMDIK: PENJAMINAN MUTU PT</a:t>
            </a:r>
            <a:endParaRPr lang="en-US" sz="1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FD3ED96-2E9B-80A7-573A-17175226F4DC}"/>
              </a:ext>
            </a:extLst>
          </p:cNvPr>
          <p:cNvSpPr/>
          <p:nvPr/>
        </p:nvSpPr>
        <p:spPr>
          <a:xfrm>
            <a:off x="5501240" y="291118"/>
            <a:ext cx="405502" cy="36643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401083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>
            <a:extLst>
              <a:ext uri="{FF2B5EF4-FFF2-40B4-BE49-F238E27FC236}">
                <a16:creationId xmlns:a16="http://schemas.microsoft.com/office/drawing/2014/main" id="{D320B53D-24B8-4B63-984E-6DAD86A6BA4F}"/>
              </a:ext>
            </a:extLst>
          </p:cNvPr>
          <p:cNvSpPr txBox="1">
            <a:spLocks/>
          </p:cNvSpPr>
          <p:nvPr/>
        </p:nvSpPr>
        <p:spPr>
          <a:xfrm>
            <a:off x="600812" y="1109176"/>
            <a:ext cx="2366978" cy="76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 err="1">
                <a:solidFill>
                  <a:srgbClr val="1C502D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Registrasi</a:t>
            </a:r>
            <a:r>
              <a:rPr lang="en-US" b="1" dirty="0">
                <a:solidFill>
                  <a:srgbClr val="1C502D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Online APS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70CD74-E22C-4C8D-A1DA-6B2DBB7D0C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5479" y="815001"/>
            <a:ext cx="6907159" cy="533497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5705A3B-3023-0CFA-22C4-7B41D1412E10}"/>
              </a:ext>
            </a:extLst>
          </p:cNvPr>
          <p:cNvSpPr/>
          <p:nvPr/>
        </p:nvSpPr>
        <p:spPr>
          <a:xfrm>
            <a:off x="5241407" y="240397"/>
            <a:ext cx="4054994" cy="381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400" b="1" dirty="0">
                <a:solidFill>
                  <a:srgbClr val="7030A0"/>
                </a:solidFill>
                <a:latin typeface="Open Sans" panose="020B0606030504020204" pitchFamily="34" charset="0"/>
              </a:rPr>
              <a:t>SIMALAMDIK: UNIT PENGELOLA PS</a:t>
            </a:r>
            <a:endParaRPr lang="en-US" sz="1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31618B3-DAD8-BD6D-91FC-E32B3099813A}"/>
              </a:ext>
            </a:extLst>
          </p:cNvPr>
          <p:cNvSpPr/>
          <p:nvPr/>
        </p:nvSpPr>
        <p:spPr>
          <a:xfrm>
            <a:off x="5501240" y="291118"/>
            <a:ext cx="405502" cy="36643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4511156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>
            <a:extLst>
              <a:ext uri="{FF2B5EF4-FFF2-40B4-BE49-F238E27FC236}">
                <a16:creationId xmlns:a16="http://schemas.microsoft.com/office/drawing/2014/main" id="{A2A50BA5-F800-4FC8-AD0F-A659DFECA4C2}"/>
              </a:ext>
            </a:extLst>
          </p:cNvPr>
          <p:cNvSpPr txBox="1">
            <a:spLocks/>
          </p:cNvSpPr>
          <p:nvPr/>
        </p:nvSpPr>
        <p:spPr>
          <a:xfrm>
            <a:off x="659363" y="1590621"/>
            <a:ext cx="5436637" cy="885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 err="1">
                <a:solidFill>
                  <a:srgbClr val="1C502D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Unggah</a:t>
            </a:r>
            <a:r>
              <a:rPr lang="en-US" b="1" dirty="0">
                <a:solidFill>
                  <a:srgbClr val="1C502D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b="1" dirty="0" err="1">
                <a:solidFill>
                  <a:srgbClr val="1C502D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Dokumen</a:t>
            </a:r>
            <a:r>
              <a:rPr lang="en-US" b="1" dirty="0">
                <a:solidFill>
                  <a:srgbClr val="1C502D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</a:p>
          <a:p>
            <a:pPr algn="l"/>
            <a:r>
              <a:rPr lang="en-US" b="1" dirty="0" err="1">
                <a:solidFill>
                  <a:srgbClr val="1C502D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Administrasi</a:t>
            </a:r>
            <a:r>
              <a:rPr lang="en-US" b="1" dirty="0">
                <a:solidFill>
                  <a:srgbClr val="1C502D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APS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8BF7F7-AC35-4172-A3B6-DF44C5888E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2100" y="941637"/>
            <a:ext cx="7282120" cy="498817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9D6DCC2-EDB7-0000-9989-EA05FBFE043B}"/>
              </a:ext>
            </a:extLst>
          </p:cNvPr>
          <p:cNvSpPr/>
          <p:nvPr/>
        </p:nvSpPr>
        <p:spPr>
          <a:xfrm>
            <a:off x="5241407" y="240397"/>
            <a:ext cx="4054994" cy="381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400" b="1" dirty="0">
                <a:solidFill>
                  <a:srgbClr val="7030A0"/>
                </a:solidFill>
                <a:latin typeface="Open Sans" panose="020B0606030504020204" pitchFamily="34" charset="0"/>
              </a:rPr>
              <a:t>SIMALAMDIK: UNIT PENGELOLA PS</a:t>
            </a:r>
            <a:endParaRPr lang="en-US" sz="1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8EA888C-8BB6-876B-6433-F80F4AFADB2E}"/>
              </a:ext>
            </a:extLst>
          </p:cNvPr>
          <p:cNvSpPr/>
          <p:nvPr/>
        </p:nvSpPr>
        <p:spPr>
          <a:xfrm>
            <a:off x="5501240" y="291118"/>
            <a:ext cx="405502" cy="36643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3887305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358D1B47-1948-1818-847D-E027CE693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7480" y="787941"/>
            <a:ext cx="6956288" cy="846666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err="1">
                <a:latin typeface="Poppins" panose="00000500000000000000" pitchFamily="2" charset="0"/>
                <a:cs typeface="Poppins" panose="00000500000000000000" pitchFamily="2" charset="0"/>
              </a:rPr>
              <a:t>Unduh</a:t>
            </a:r>
            <a:r>
              <a:rPr lang="en-US" sz="2400" b="1" dirty="0">
                <a:latin typeface="Poppins" panose="00000500000000000000" pitchFamily="2" charset="0"/>
                <a:cs typeface="Poppins" panose="00000500000000000000" pitchFamily="2" charset="0"/>
              </a:rPr>
              <a:t> Template DKPS (Excel) di Akun PS</a:t>
            </a:r>
            <a:endParaRPr lang="id-ID" sz="24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8413C91-739C-DD0E-3931-894055CF187E}"/>
              </a:ext>
            </a:extLst>
          </p:cNvPr>
          <p:cNvSpPr txBox="1">
            <a:spLocks/>
          </p:cNvSpPr>
          <p:nvPr/>
        </p:nvSpPr>
        <p:spPr>
          <a:xfrm>
            <a:off x="1710274" y="5094315"/>
            <a:ext cx="9229108" cy="1504950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2425" indent="-352425">
              <a:buFont typeface="+mj-lt"/>
              <a:buAutoNum type="arabicPeriod"/>
            </a:pPr>
            <a:r>
              <a:rPr lang="en-ID" sz="3200" dirty="0" err="1"/>
              <a:t>Setiap</a:t>
            </a:r>
            <a:r>
              <a:rPr lang="en-ID" sz="3200" dirty="0"/>
              <a:t> PS </a:t>
            </a:r>
            <a:r>
              <a:rPr lang="en-ID" sz="3200" dirty="0" err="1"/>
              <a:t>akreditasi</a:t>
            </a:r>
            <a:r>
              <a:rPr lang="en-ID" sz="3200" dirty="0"/>
              <a:t> </a:t>
            </a:r>
            <a:r>
              <a:rPr lang="en-ID" sz="3200" dirty="0" err="1"/>
              <a:t>mempunyai</a:t>
            </a:r>
            <a:r>
              <a:rPr lang="en-ID" sz="3200" dirty="0"/>
              <a:t> </a:t>
            </a:r>
            <a:r>
              <a:rPr lang="en-ID" sz="3200" dirty="0" err="1"/>
              <a:t>kode</a:t>
            </a:r>
            <a:r>
              <a:rPr lang="en-ID" sz="3200" dirty="0"/>
              <a:t> DKPS 3.0 yang </a:t>
            </a:r>
            <a:r>
              <a:rPr lang="en-ID" sz="3200" dirty="0" err="1"/>
              <a:t>berbeda</a:t>
            </a:r>
            <a:r>
              <a:rPr lang="en-ID" sz="3200" dirty="0"/>
              <a:t>, </a:t>
            </a:r>
            <a:r>
              <a:rPr lang="en-ID" sz="3200" dirty="0" err="1"/>
              <a:t>jangan</a:t>
            </a:r>
            <a:r>
              <a:rPr lang="en-ID" sz="3200" dirty="0"/>
              <a:t> </a:t>
            </a:r>
            <a:r>
              <a:rPr lang="en-ID" sz="3200" dirty="0" err="1"/>
              <a:t>menggunakan</a:t>
            </a:r>
            <a:r>
              <a:rPr lang="en-ID" sz="3200" dirty="0"/>
              <a:t> template DKPS PS lain</a:t>
            </a:r>
          </a:p>
          <a:p>
            <a:pPr marL="352425" indent="-352425">
              <a:buFont typeface="+mj-lt"/>
              <a:buAutoNum type="arabicPeriod"/>
            </a:pPr>
            <a:r>
              <a:rPr lang="en-ID" sz="3200" dirty="0"/>
              <a:t>Akun PS </a:t>
            </a:r>
            <a:r>
              <a:rPr lang="en-ID" sz="3200" dirty="0" err="1"/>
              <a:t>bisa</a:t>
            </a:r>
            <a:r>
              <a:rPr lang="en-ID" sz="3200" dirty="0"/>
              <a:t> </a:t>
            </a:r>
            <a:r>
              <a:rPr lang="en-ID" sz="3200" dirty="0" err="1"/>
              <a:t>mengunduh</a:t>
            </a:r>
            <a:r>
              <a:rPr lang="en-ID" sz="3200" dirty="0"/>
              <a:t> template DKPS </a:t>
            </a:r>
            <a:r>
              <a:rPr lang="en-ID" sz="3200" dirty="0" err="1"/>
              <a:t>jika</a:t>
            </a:r>
            <a:r>
              <a:rPr lang="en-ID" sz="3200" dirty="0"/>
              <a:t> </a:t>
            </a:r>
            <a:r>
              <a:rPr lang="en-ID" sz="3200" dirty="0" err="1"/>
              <a:t>berada</a:t>
            </a:r>
            <a:r>
              <a:rPr lang="en-ID" sz="3200" dirty="0"/>
              <a:t> di </a:t>
            </a:r>
            <a:r>
              <a:rPr lang="en-ID" sz="3200" dirty="0" err="1"/>
              <a:t>tahap</a:t>
            </a:r>
            <a:r>
              <a:rPr lang="en-ID" sz="3200" dirty="0"/>
              <a:t> 3 (</a:t>
            </a:r>
            <a:r>
              <a:rPr lang="en-ID" sz="3200" dirty="0" err="1"/>
              <a:t>unggah</a:t>
            </a:r>
            <a:r>
              <a:rPr lang="en-ID" sz="3200" dirty="0"/>
              <a:t> </a:t>
            </a:r>
            <a:r>
              <a:rPr lang="en-ID" sz="3200" dirty="0" err="1"/>
              <a:t>dokuman</a:t>
            </a:r>
            <a:r>
              <a:rPr lang="en-ID" sz="3200" dirty="0"/>
              <a:t>)</a:t>
            </a:r>
          </a:p>
          <a:p>
            <a:pPr marL="0" indent="0">
              <a:buNone/>
            </a:pPr>
            <a:r>
              <a:rPr lang="en-ID" sz="3200" dirty="0"/>
              <a:t>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3FB266-5C88-32DC-6895-C74356A30D39}"/>
              </a:ext>
            </a:extLst>
          </p:cNvPr>
          <p:cNvSpPr/>
          <p:nvPr/>
        </p:nvSpPr>
        <p:spPr>
          <a:xfrm>
            <a:off x="5241407" y="240397"/>
            <a:ext cx="4054994" cy="381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400" b="1" dirty="0">
                <a:solidFill>
                  <a:srgbClr val="7030A0"/>
                </a:solidFill>
                <a:latin typeface="Open Sans" panose="020B0606030504020204" pitchFamily="34" charset="0"/>
              </a:rPr>
              <a:t>SIMALAMDIK: UNIT PENGELOLA PS</a:t>
            </a:r>
            <a:endParaRPr lang="en-US" sz="1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609C8D8-5489-DF27-C6F7-3B49D10B3FC0}"/>
              </a:ext>
            </a:extLst>
          </p:cNvPr>
          <p:cNvSpPr/>
          <p:nvPr/>
        </p:nvSpPr>
        <p:spPr>
          <a:xfrm>
            <a:off x="5501240" y="291118"/>
            <a:ext cx="405502" cy="36643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4E2376-E449-A92B-DB7B-3033B3941D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7626" y="1518183"/>
            <a:ext cx="5067562" cy="3301307"/>
          </a:xfrm>
          <a:prstGeom prst="rect">
            <a:avLst/>
          </a:prstGeom>
        </p:spPr>
      </p:pic>
      <p:sp>
        <p:nvSpPr>
          <p:cNvPr id="4" name="Arrow: Down 3">
            <a:extLst>
              <a:ext uri="{FF2B5EF4-FFF2-40B4-BE49-F238E27FC236}">
                <a16:creationId xmlns:a16="http://schemas.microsoft.com/office/drawing/2014/main" id="{2AB91127-A2BD-5A35-1772-16A3DF2BBD34}"/>
              </a:ext>
            </a:extLst>
          </p:cNvPr>
          <p:cNvSpPr/>
          <p:nvPr/>
        </p:nvSpPr>
        <p:spPr>
          <a:xfrm rot="5070068">
            <a:off x="5993135" y="2742685"/>
            <a:ext cx="215851" cy="135785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0F0642-5F49-E359-D57F-9316ECF58FA3}"/>
              </a:ext>
            </a:extLst>
          </p:cNvPr>
          <p:cNvSpPr txBox="1"/>
          <p:nvPr/>
        </p:nvSpPr>
        <p:spPr>
          <a:xfrm>
            <a:off x="7014682" y="3052280"/>
            <a:ext cx="2757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7030A0"/>
                </a:solidFill>
              </a:rPr>
              <a:t>Unduh</a:t>
            </a:r>
            <a:r>
              <a:rPr lang="en-US" dirty="0">
                <a:solidFill>
                  <a:srgbClr val="7030A0"/>
                </a:solidFill>
              </a:rPr>
              <a:t> Template DKPS 3.0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509B3C-8FBB-24B7-8136-913C2E108691}"/>
              </a:ext>
            </a:extLst>
          </p:cNvPr>
          <p:cNvSpPr txBox="1"/>
          <p:nvPr/>
        </p:nvSpPr>
        <p:spPr>
          <a:xfrm>
            <a:off x="7833832" y="4402905"/>
            <a:ext cx="2757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7030A0"/>
                </a:solidFill>
              </a:rPr>
              <a:t>Unggah</a:t>
            </a:r>
            <a:r>
              <a:rPr lang="en-US" dirty="0">
                <a:solidFill>
                  <a:srgbClr val="7030A0"/>
                </a:solidFill>
              </a:rPr>
              <a:t> DKPS 3.0</a:t>
            </a:r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DB0BBE64-6591-6502-EE41-FF5139978C9E}"/>
              </a:ext>
            </a:extLst>
          </p:cNvPr>
          <p:cNvSpPr/>
          <p:nvPr/>
        </p:nvSpPr>
        <p:spPr>
          <a:xfrm rot="6173623">
            <a:off x="7040016" y="3683842"/>
            <a:ext cx="215851" cy="135785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697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Group 101"/>
          <p:cNvGrpSpPr/>
          <p:nvPr/>
        </p:nvGrpSpPr>
        <p:grpSpPr>
          <a:xfrm>
            <a:off x="4453916" y="1569160"/>
            <a:ext cx="2926633" cy="4511636"/>
            <a:chOff x="1423058" y="359257"/>
            <a:chExt cx="3591108" cy="6181935"/>
          </a:xfrm>
        </p:grpSpPr>
        <p:grpSp>
          <p:nvGrpSpPr>
            <p:cNvPr id="54" name="Group 53"/>
            <p:cNvGrpSpPr/>
            <p:nvPr/>
          </p:nvGrpSpPr>
          <p:grpSpPr>
            <a:xfrm>
              <a:off x="1423058" y="359257"/>
              <a:ext cx="3584380" cy="6181935"/>
              <a:chOff x="1425302" y="1314900"/>
              <a:chExt cx="3073549" cy="5300911"/>
            </a:xfrm>
          </p:grpSpPr>
          <p:sp>
            <p:nvSpPr>
              <p:cNvPr id="5" name="Freeform 25">
                <a:extLst>
                  <a:ext uri="{FF2B5EF4-FFF2-40B4-BE49-F238E27FC236}">
                    <a16:creationId xmlns:a16="http://schemas.microsoft.com/office/drawing/2014/main" id="{0BFEF0E8-4EB2-4EA4-BA1C-D49CFB4DE2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96388" y="1665824"/>
                <a:ext cx="1686612" cy="4358238"/>
              </a:xfrm>
              <a:custGeom>
                <a:avLst/>
                <a:gdLst>
                  <a:gd name="T0" fmla="*/ 774294 w 341842"/>
                  <a:gd name="T1" fmla="*/ 6326974 h 1616075"/>
                  <a:gd name="T2" fmla="*/ 774294 w 341842"/>
                  <a:gd name="T3" fmla="*/ 5614694 h 1616075"/>
                  <a:gd name="T4" fmla="*/ 668708 w 341842"/>
                  <a:gd name="T5" fmla="*/ 4849655 h 1616075"/>
                  <a:gd name="T6" fmla="*/ 563123 w 341842"/>
                  <a:gd name="T7" fmla="*/ 4638609 h 1616075"/>
                  <a:gd name="T8" fmla="*/ 140782 w 341842"/>
                  <a:gd name="T9" fmla="*/ 4058233 h 1616075"/>
                  <a:gd name="T10" fmla="*/ 8801 w 341842"/>
                  <a:gd name="T11" fmla="*/ 3636141 h 1616075"/>
                  <a:gd name="T12" fmla="*/ 193574 w 341842"/>
                  <a:gd name="T13" fmla="*/ 3979091 h 1616075"/>
                  <a:gd name="T14" fmla="*/ 457537 w 341842"/>
                  <a:gd name="T15" fmla="*/ 4348421 h 1616075"/>
                  <a:gd name="T16" fmla="*/ 615915 w 341842"/>
                  <a:gd name="T17" fmla="*/ 4559467 h 1616075"/>
                  <a:gd name="T18" fmla="*/ 615915 w 341842"/>
                  <a:gd name="T19" fmla="*/ 4084614 h 1616075"/>
                  <a:gd name="T20" fmla="*/ 615915 w 341842"/>
                  <a:gd name="T21" fmla="*/ 3319573 h 1616075"/>
                  <a:gd name="T22" fmla="*/ 721502 w 341842"/>
                  <a:gd name="T23" fmla="*/ 2580914 h 1616075"/>
                  <a:gd name="T24" fmla="*/ 668708 w 341842"/>
                  <a:gd name="T25" fmla="*/ 2237965 h 1616075"/>
                  <a:gd name="T26" fmla="*/ 378348 w 341842"/>
                  <a:gd name="T27" fmla="*/ 1947777 h 1616075"/>
                  <a:gd name="T28" fmla="*/ 747897 w 341842"/>
                  <a:gd name="T29" fmla="*/ 2185203 h 1616075"/>
                  <a:gd name="T30" fmla="*/ 721502 w 341842"/>
                  <a:gd name="T31" fmla="*/ 1552067 h 1616075"/>
                  <a:gd name="T32" fmla="*/ 721502 w 341842"/>
                  <a:gd name="T33" fmla="*/ 575980 h 1616075"/>
                  <a:gd name="T34" fmla="*/ 827086 w 341842"/>
                  <a:gd name="T35" fmla="*/ 21985 h 1616075"/>
                  <a:gd name="T36" fmla="*/ 827086 w 341842"/>
                  <a:gd name="T37" fmla="*/ 707883 h 1616075"/>
                  <a:gd name="T38" fmla="*/ 879878 w 341842"/>
                  <a:gd name="T39" fmla="*/ 1842253 h 1616075"/>
                  <a:gd name="T40" fmla="*/ 1143843 w 341842"/>
                  <a:gd name="T41" fmla="*/ 1552067 h 1616075"/>
                  <a:gd name="T42" fmla="*/ 932672 w 341842"/>
                  <a:gd name="T43" fmla="*/ 2079680 h 1616075"/>
                  <a:gd name="T44" fmla="*/ 906275 w 341842"/>
                  <a:gd name="T45" fmla="*/ 2633676 h 1616075"/>
                  <a:gd name="T46" fmla="*/ 827086 w 341842"/>
                  <a:gd name="T47" fmla="*/ 3715285 h 1616075"/>
                  <a:gd name="T48" fmla="*/ 985464 w 341842"/>
                  <a:gd name="T49" fmla="*/ 4585847 h 1616075"/>
                  <a:gd name="T50" fmla="*/ 1407805 w 341842"/>
                  <a:gd name="T51" fmla="*/ 4005471 h 1616075"/>
                  <a:gd name="T52" fmla="*/ 1064654 w 341842"/>
                  <a:gd name="T53" fmla="*/ 4770512 h 1616075"/>
                  <a:gd name="T54" fmla="*/ 1091051 w 341842"/>
                  <a:gd name="T55" fmla="*/ 5298126 h 1616075"/>
                  <a:gd name="T56" fmla="*/ 1064654 w 341842"/>
                  <a:gd name="T57" fmla="*/ 6538020 h 1616075"/>
                  <a:gd name="T58" fmla="*/ 774294 w 341842"/>
                  <a:gd name="T59" fmla="*/ 6326974 h 1616075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341842"/>
                  <a:gd name="T91" fmla="*/ 0 h 1616075"/>
                  <a:gd name="T92" fmla="*/ 341842 w 341842"/>
                  <a:gd name="T93" fmla="*/ 1616075 h 1616075"/>
                  <a:gd name="connsiteX0" fmla="*/ 184396 w 336896"/>
                  <a:gd name="connsiteY0" fmla="*/ 1517908 h 1583841"/>
                  <a:gd name="connsiteX1" fmla="*/ 184396 w 336896"/>
                  <a:gd name="connsiteY1" fmla="*/ 1346458 h 1583841"/>
                  <a:gd name="connsiteX2" fmla="*/ 158996 w 336896"/>
                  <a:gd name="connsiteY2" fmla="*/ 1162308 h 1583841"/>
                  <a:gd name="connsiteX3" fmla="*/ 133596 w 336896"/>
                  <a:gd name="connsiteY3" fmla="*/ 1111508 h 1583841"/>
                  <a:gd name="connsiteX4" fmla="*/ 31996 w 336896"/>
                  <a:gd name="connsiteY4" fmla="*/ 971808 h 1583841"/>
                  <a:gd name="connsiteX5" fmla="*/ 246 w 336896"/>
                  <a:gd name="connsiteY5" fmla="*/ 870208 h 1583841"/>
                  <a:gd name="connsiteX6" fmla="*/ 44696 w 336896"/>
                  <a:gd name="connsiteY6" fmla="*/ 952758 h 1583841"/>
                  <a:gd name="connsiteX7" fmla="*/ 108196 w 336896"/>
                  <a:gd name="connsiteY7" fmla="*/ 1041658 h 1583841"/>
                  <a:gd name="connsiteX8" fmla="*/ 146296 w 336896"/>
                  <a:gd name="connsiteY8" fmla="*/ 1092458 h 1583841"/>
                  <a:gd name="connsiteX9" fmla="*/ 146296 w 336896"/>
                  <a:gd name="connsiteY9" fmla="*/ 978158 h 1583841"/>
                  <a:gd name="connsiteX10" fmla="*/ 146296 w 336896"/>
                  <a:gd name="connsiteY10" fmla="*/ 794008 h 1583841"/>
                  <a:gd name="connsiteX11" fmla="*/ 171696 w 336896"/>
                  <a:gd name="connsiteY11" fmla="*/ 616208 h 1583841"/>
                  <a:gd name="connsiteX12" fmla="*/ 158996 w 336896"/>
                  <a:gd name="connsiteY12" fmla="*/ 533658 h 1583841"/>
                  <a:gd name="connsiteX13" fmla="*/ 45662 w 336896"/>
                  <a:gd name="connsiteY13" fmla="*/ 417195 h 1583841"/>
                  <a:gd name="connsiteX14" fmla="*/ 178046 w 336896"/>
                  <a:gd name="connsiteY14" fmla="*/ 520958 h 1583841"/>
                  <a:gd name="connsiteX15" fmla="*/ 171696 w 336896"/>
                  <a:gd name="connsiteY15" fmla="*/ 368558 h 1583841"/>
                  <a:gd name="connsiteX16" fmla="*/ 171696 w 336896"/>
                  <a:gd name="connsiteY16" fmla="*/ 133608 h 1583841"/>
                  <a:gd name="connsiteX17" fmla="*/ 197096 w 336896"/>
                  <a:gd name="connsiteY17" fmla="*/ 258 h 1583841"/>
                  <a:gd name="connsiteX18" fmla="*/ 197096 w 336896"/>
                  <a:gd name="connsiteY18" fmla="*/ 165358 h 1583841"/>
                  <a:gd name="connsiteX19" fmla="*/ 209796 w 336896"/>
                  <a:gd name="connsiteY19" fmla="*/ 438408 h 1583841"/>
                  <a:gd name="connsiteX20" fmla="*/ 273296 w 336896"/>
                  <a:gd name="connsiteY20" fmla="*/ 368558 h 1583841"/>
                  <a:gd name="connsiteX21" fmla="*/ 222496 w 336896"/>
                  <a:gd name="connsiteY21" fmla="*/ 495558 h 1583841"/>
                  <a:gd name="connsiteX22" fmla="*/ 216146 w 336896"/>
                  <a:gd name="connsiteY22" fmla="*/ 628908 h 1583841"/>
                  <a:gd name="connsiteX23" fmla="*/ 197096 w 336896"/>
                  <a:gd name="connsiteY23" fmla="*/ 889258 h 1583841"/>
                  <a:gd name="connsiteX24" fmla="*/ 235196 w 336896"/>
                  <a:gd name="connsiteY24" fmla="*/ 1098808 h 1583841"/>
                  <a:gd name="connsiteX25" fmla="*/ 336796 w 336896"/>
                  <a:gd name="connsiteY25" fmla="*/ 959108 h 1583841"/>
                  <a:gd name="connsiteX26" fmla="*/ 254246 w 336896"/>
                  <a:gd name="connsiteY26" fmla="*/ 1143258 h 1583841"/>
                  <a:gd name="connsiteX27" fmla="*/ 260596 w 336896"/>
                  <a:gd name="connsiteY27" fmla="*/ 1270258 h 1583841"/>
                  <a:gd name="connsiteX28" fmla="*/ 254246 w 336896"/>
                  <a:gd name="connsiteY28" fmla="*/ 1568708 h 1583841"/>
                  <a:gd name="connsiteX29" fmla="*/ 184396 w 336896"/>
                  <a:gd name="connsiteY29" fmla="*/ 1517908 h 1583841"/>
                  <a:gd name="connsiteX0" fmla="*/ 184396 w 340804"/>
                  <a:gd name="connsiteY0" fmla="*/ 1517908 h 1583841"/>
                  <a:gd name="connsiteX1" fmla="*/ 184396 w 340804"/>
                  <a:gd name="connsiteY1" fmla="*/ 1346458 h 1583841"/>
                  <a:gd name="connsiteX2" fmla="*/ 158996 w 340804"/>
                  <a:gd name="connsiteY2" fmla="*/ 1162308 h 1583841"/>
                  <a:gd name="connsiteX3" fmla="*/ 133596 w 340804"/>
                  <a:gd name="connsiteY3" fmla="*/ 1111508 h 1583841"/>
                  <a:gd name="connsiteX4" fmla="*/ 31996 w 340804"/>
                  <a:gd name="connsiteY4" fmla="*/ 971808 h 1583841"/>
                  <a:gd name="connsiteX5" fmla="*/ 246 w 340804"/>
                  <a:gd name="connsiteY5" fmla="*/ 870208 h 1583841"/>
                  <a:gd name="connsiteX6" fmla="*/ 44696 w 340804"/>
                  <a:gd name="connsiteY6" fmla="*/ 952758 h 1583841"/>
                  <a:gd name="connsiteX7" fmla="*/ 108196 w 340804"/>
                  <a:gd name="connsiteY7" fmla="*/ 1041658 h 1583841"/>
                  <a:gd name="connsiteX8" fmla="*/ 146296 w 340804"/>
                  <a:gd name="connsiteY8" fmla="*/ 1092458 h 1583841"/>
                  <a:gd name="connsiteX9" fmla="*/ 146296 w 340804"/>
                  <a:gd name="connsiteY9" fmla="*/ 978158 h 1583841"/>
                  <a:gd name="connsiteX10" fmla="*/ 146296 w 340804"/>
                  <a:gd name="connsiteY10" fmla="*/ 794008 h 1583841"/>
                  <a:gd name="connsiteX11" fmla="*/ 171696 w 340804"/>
                  <a:gd name="connsiteY11" fmla="*/ 616208 h 1583841"/>
                  <a:gd name="connsiteX12" fmla="*/ 158996 w 340804"/>
                  <a:gd name="connsiteY12" fmla="*/ 533658 h 1583841"/>
                  <a:gd name="connsiteX13" fmla="*/ 45662 w 340804"/>
                  <a:gd name="connsiteY13" fmla="*/ 417195 h 1583841"/>
                  <a:gd name="connsiteX14" fmla="*/ 178046 w 340804"/>
                  <a:gd name="connsiteY14" fmla="*/ 520958 h 1583841"/>
                  <a:gd name="connsiteX15" fmla="*/ 171696 w 340804"/>
                  <a:gd name="connsiteY15" fmla="*/ 368558 h 1583841"/>
                  <a:gd name="connsiteX16" fmla="*/ 171696 w 340804"/>
                  <a:gd name="connsiteY16" fmla="*/ 133608 h 1583841"/>
                  <a:gd name="connsiteX17" fmla="*/ 197096 w 340804"/>
                  <a:gd name="connsiteY17" fmla="*/ 258 h 1583841"/>
                  <a:gd name="connsiteX18" fmla="*/ 197096 w 340804"/>
                  <a:gd name="connsiteY18" fmla="*/ 165358 h 1583841"/>
                  <a:gd name="connsiteX19" fmla="*/ 209796 w 340804"/>
                  <a:gd name="connsiteY19" fmla="*/ 438408 h 1583841"/>
                  <a:gd name="connsiteX20" fmla="*/ 340771 w 340804"/>
                  <a:gd name="connsiteY20" fmla="*/ 314176 h 1583841"/>
                  <a:gd name="connsiteX21" fmla="*/ 222496 w 340804"/>
                  <a:gd name="connsiteY21" fmla="*/ 495558 h 1583841"/>
                  <a:gd name="connsiteX22" fmla="*/ 216146 w 340804"/>
                  <a:gd name="connsiteY22" fmla="*/ 628908 h 1583841"/>
                  <a:gd name="connsiteX23" fmla="*/ 197096 w 340804"/>
                  <a:gd name="connsiteY23" fmla="*/ 889258 h 1583841"/>
                  <a:gd name="connsiteX24" fmla="*/ 235196 w 340804"/>
                  <a:gd name="connsiteY24" fmla="*/ 1098808 h 1583841"/>
                  <a:gd name="connsiteX25" fmla="*/ 336796 w 340804"/>
                  <a:gd name="connsiteY25" fmla="*/ 959108 h 1583841"/>
                  <a:gd name="connsiteX26" fmla="*/ 254246 w 340804"/>
                  <a:gd name="connsiteY26" fmla="*/ 1143258 h 1583841"/>
                  <a:gd name="connsiteX27" fmla="*/ 260596 w 340804"/>
                  <a:gd name="connsiteY27" fmla="*/ 1270258 h 1583841"/>
                  <a:gd name="connsiteX28" fmla="*/ 254246 w 340804"/>
                  <a:gd name="connsiteY28" fmla="*/ 1568708 h 1583841"/>
                  <a:gd name="connsiteX29" fmla="*/ 184396 w 340804"/>
                  <a:gd name="connsiteY29" fmla="*/ 1517908 h 1583841"/>
                  <a:gd name="connsiteX0" fmla="*/ 230697 w 387105"/>
                  <a:gd name="connsiteY0" fmla="*/ 1517908 h 1583841"/>
                  <a:gd name="connsiteX1" fmla="*/ 230697 w 387105"/>
                  <a:gd name="connsiteY1" fmla="*/ 1346458 h 1583841"/>
                  <a:gd name="connsiteX2" fmla="*/ 205297 w 387105"/>
                  <a:gd name="connsiteY2" fmla="*/ 1162308 h 1583841"/>
                  <a:gd name="connsiteX3" fmla="*/ 179897 w 387105"/>
                  <a:gd name="connsiteY3" fmla="*/ 1111508 h 1583841"/>
                  <a:gd name="connsiteX4" fmla="*/ 78297 w 387105"/>
                  <a:gd name="connsiteY4" fmla="*/ 971808 h 1583841"/>
                  <a:gd name="connsiteX5" fmla="*/ 64 w 387105"/>
                  <a:gd name="connsiteY5" fmla="*/ 885746 h 1583841"/>
                  <a:gd name="connsiteX6" fmla="*/ 90997 w 387105"/>
                  <a:gd name="connsiteY6" fmla="*/ 952758 h 1583841"/>
                  <a:gd name="connsiteX7" fmla="*/ 154497 w 387105"/>
                  <a:gd name="connsiteY7" fmla="*/ 1041658 h 1583841"/>
                  <a:gd name="connsiteX8" fmla="*/ 192597 w 387105"/>
                  <a:gd name="connsiteY8" fmla="*/ 1092458 h 1583841"/>
                  <a:gd name="connsiteX9" fmla="*/ 192597 w 387105"/>
                  <a:gd name="connsiteY9" fmla="*/ 978158 h 1583841"/>
                  <a:gd name="connsiteX10" fmla="*/ 192597 w 387105"/>
                  <a:gd name="connsiteY10" fmla="*/ 794008 h 1583841"/>
                  <a:gd name="connsiteX11" fmla="*/ 217997 w 387105"/>
                  <a:gd name="connsiteY11" fmla="*/ 616208 h 1583841"/>
                  <a:gd name="connsiteX12" fmla="*/ 205297 w 387105"/>
                  <a:gd name="connsiteY12" fmla="*/ 533658 h 1583841"/>
                  <a:gd name="connsiteX13" fmla="*/ 91963 w 387105"/>
                  <a:gd name="connsiteY13" fmla="*/ 417195 h 1583841"/>
                  <a:gd name="connsiteX14" fmla="*/ 224347 w 387105"/>
                  <a:gd name="connsiteY14" fmla="*/ 520958 h 1583841"/>
                  <a:gd name="connsiteX15" fmla="*/ 217997 w 387105"/>
                  <a:gd name="connsiteY15" fmla="*/ 368558 h 1583841"/>
                  <a:gd name="connsiteX16" fmla="*/ 217997 w 387105"/>
                  <a:gd name="connsiteY16" fmla="*/ 133608 h 1583841"/>
                  <a:gd name="connsiteX17" fmla="*/ 243397 w 387105"/>
                  <a:gd name="connsiteY17" fmla="*/ 258 h 1583841"/>
                  <a:gd name="connsiteX18" fmla="*/ 243397 w 387105"/>
                  <a:gd name="connsiteY18" fmla="*/ 165358 h 1583841"/>
                  <a:gd name="connsiteX19" fmla="*/ 256097 w 387105"/>
                  <a:gd name="connsiteY19" fmla="*/ 438408 h 1583841"/>
                  <a:gd name="connsiteX20" fmla="*/ 387072 w 387105"/>
                  <a:gd name="connsiteY20" fmla="*/ 314176 h 1583841"/>
                  <a:gd name="connsiteX21" fmla="*/ 268797 w 387105"/>
                  <a:gd name="connsiteY21" fmla="*/ 495558 h 1583841"/>
                  <a:gd name="connsiteX22" fmla="*/ 262447 w 387105"/>
                  <a:gd name="connsiteY22" fmla="*/ 628908 h 1583841"/>
                  <a:gd name="connsiteX23" fmla="*/ 243397 w 387105"/>
                  <a:gd name="connsiteY23" fmla="*/ 889258 h 1583841"/>
                  <a:gd name="connsiteX24" fmla="*/ 281497 w 387105"/>
                  <a:gd name="connsiteY24" fmla="*/ 1098808 h 1583841"/>
                  <a:gd name="connsiteX25" fmla="*/ 383097 w 387105"/>
                  <a:gd name="connsiteY25" fmla="*/ 959108 h 1583841"/>
                  <a:gd name="connsiteX26" fmla="*/ 300547 w 387105"/>
                  <a:gd name="connsiteY26" fmla="*/ 1143258 h 1583841"/>
                  <a:gd name="connsiteX27" fmla="*/ 306897 w 387105"/>
                  <a:gd name="connsiteY27" fmla="*/ 1270258 h 1583841"/>
                  <a:gd name="connsiteX28" fmla="*/ 300547 w 387105"/>
                  <a:gd name="connsiteY28" fmla="*/ 1568708 h 1583841"/>
                  <a:gd name="connsiteX29" fmla="*/ 230697 w 387105"/>
                  <a:gd name="connsiteY29" fmla="*/ 1517908 h 1583841"/>
                  <a:gd name="connsiteX0" fmla="*/ 230697 w 387105"/>
                  <a:gd name="connsiteY0" fmla="*/ 1384871 h 1450804"/>
                  <a:gd name="connsiteX1" fmla="*/ 230697 w 387105"/>
                  <a:gd name="connsiteY1" fmla="*/ 1213421 h 1450804"/>
                  <a:gd name="connsiteX2" fmla="*/ 205297 w 387105"/>
                  <a:gd name="connsiteY2" fmla="*/ 1029271 h 1450804"/>
                  <a:gd name="connsiteX3" fmla="*/ 179897 w 387105"/>
                  <a:gd name="connsiteY3" fmla="*/ 978471 h 1450804"/>
                  <a:gd name="connsiteX4" fmla="*/ 78297 w 387105"/>
                  <a:gd name="connsiteY4" fmla="*/ 838771 h 1450804"/>
                  <a:gd name="connsiteX5" fmla="*/ 64 w 387105"/>
                  <a:gd name="connsiteY5" fmla="*/ 752709 h 1450804"/>
                  <a:gd name="connsiteX6" fmla="*/ 90997 w 387105"/>
                  <a:gd name="connsiteY6" fmla="*/ 819721 h 1450804"/>
                  <a:gd name="connsiteX7" fmla="*/ 154497 w 387105"/>
                  <a:gd name="connsiteY7" fmla="*/ 908621 h 1450804"/>
                  <a:gd name="connsiteX8" fmla="*/ 192597 w 387105"/>
                  <a:gd name="connsiteY8" fmla="*/ 959421 h 1450804"/>
                  <a:gd name="connsiteX9" fmla="*/ 192597 w 387105"/>
                  <a:gd name="connsiteY9" fmla="*/ 845121 h 1450804"/>
                  <a:gd name="connsiteX10" fmla="*/ 192597 w 387105"/>
                  <a:gd name="connsiteY10" fmla="*/ 660971 h 1450804"/>
                  <a:gd name="connsiteX11" fmla="*/ 217997 w 387105"/>
                  <a:gd name="connsiteY11" fmla="*/ 483171 h 1450804"/>
                  <a:gd name="connsiteX12" fmla="*/ 205297 w 387105"/>
                  <a:gd name="connsiteY12" fmla="*/ 400621 h 1450804"/>
                  <a:gd name="connsiteX13" fmla="*/ 91963 w 387105"/>
                  <a:gd name="connsiteY13" fmla="*/ 284158 h 1450804"/>
                  <a:gd name="connsiteX14" fmla="*/ 224347 w 387105"/>
                  <a:gd name="connsiteY14" fmla="*/ 387921 h 1450804"/>
                  <a:gd name="connsiteX15" fmla="*/ 217997 w 387105"/>
                  <a:gd name="connsiteY15" fmla="*/ 235521 h 1450804"/>
                  <a:gd name="connsiteX16" fmla="*/ 217997 w 387105"/>
                  <a:gd name="connsiteY16" fmla="*/ 571 h 1450804"/>
                  <a:gd name="connsiteX17" fmla="*/ 231052 w 387105"/>
                  <a:gd name="connsiteY17" fmla="*/ 165484 h 1450804"/>
                  <a:gd name="connsiteX18" fmla="*/ 243397 w 387105"/>
                  <a:gd name="connsiteY18" fmla="*/ 32321 h 1450804"/>
                  <a:gd name="connsiteX19" fmla="*/ 256097 w 387105"/>
                  <a:gd name="connsiteY19" fmla="*/ 305371 h 1450804"/>
                  <a:gd name="connsiteX20" fmla="*/ 387072 w 387105"/>
                  <a:gd name="connsiteY20" fmla="*/ 181139 h 1450804"/>
                  <a:gd name="connsiteX21" fmla="*/ 268797 w 387105"/>
                  <a:gd name="connsiteY21" fmla="*/ 362521 h 1450804"/>
                  <a:gd name="connsiteX22" fmla="*/ 262447 w 387105"/>
                  <a:gd name="connsiteY22" fmla="*/ 495871 h 1450804"/>
                  <a:gd name="connsiteX23" fmla="*/ 243397 w 387105"/>
                  <a:gd name="connsiteY23" fmla="*/ 756221 h 1450804"/>
                  <a:gd name="connsiteX24" fmla="*/ 281497 w 387105"/>
                  <a:gd name="connsiteY24" fmla="*/ 965771 h 1450804"/>
                  <a:gd name="connsiteX25" fmla="*/ 383097 w 387105"/>
                  <a:gd name="connsiteY25" fmla="*/ 826071 h 1450804"/>
                  <a:gd name="connsiteX26" fmla="*/ 300547 w 387105"/>
                  <a:gd name="connsiteY26" fmla="*/ 1010221 h 1450804"/>
                  <a:gd name="connsiteX27" fmla="*/ 306897 w 387105"/>
                  <a:gd name="connsiteY27" fmla="*/ 1137221 h 1450804"/>
                  <a:gd name="connsiteX28" fmla="*/ 300547 w 387105"/>
                  <a:gd name="connsiteY28" fmla="*/ 1435671 h 1450804"/>
                  <a:gd name="connsiteX29" fmla="*/ 230697 w 387105"/>
                  <a:gd name="connsiteY29" fmla="*/ 1384871 h 1450804"/>
                  <a:gd name="connsiteX0" fmla="*/ 230697 w 387105"/>
                  <a:gd name="connsiteY0" fmla="*/ 1355656 h 1421589"/>
                  <a:gd name="connsiteX1" fmla="*/ 230697 w 387105"/>
                  <a:gd name="connsiteY1" fmla="*/ 1184206 h 1421589"/>
                  <a:gd name="connsiteX2" fmla="*/ 205297 w 387105"/>
                  <a:gd name="connsiteY2" fmla="*/ 1000056 h 1421589"/>
                  <a:gd name="connsiteX3" fmla="*/ 179897 w 387105"/>
                  <a:gd name="connsiteY3" fmla="*/ 949256 h 1421589"/>
                  <a:gd name="connsiteX4" fmla="*/ 78297 w 387105"/>
                  <a:gd name="connsiteY4" fmla="*/ 809556 h 1421589"/>
                  <a:gd name="connsiteX5" fmla="*/ 64 w 387105"/>
                  <a:gd name="connsiteY5" fmla="*/ 723494 h 1421589"/>
                  <a:gd name="connsiteX6" fmla="*/ 90997 w 387105"/>
                  <a:gd name="connsiteY6" fmla="*/ 790506 h 1421589"/>
                  <a:gd name="connsiteX7" fmla="*/ 154497 w 387105"/>
                  <a:gd name="connsiteY7" fmla="*/ 879406 h 1421589"/>
                  <a:gd name="connsiteX8" fmla="*/ 192597 w 387105"/>
                  <a:gd name="connsiteY8" fmla="*/ 930206 h 1421589"/>
                  <a:gd name="connsiteX9" fmla="*/ 192597 w 387105"/>
                  <a:gd name="connsiteY9" fmla="*/ 815906 h 1421589"/>
                  <a:gd name="connsiteX10" fmla="*/ 192597 w 387105"/>
                  <a:gd name="connsiteY10" fmla="*/ 631756 h 1421589"/>
                  <a:gd name="connsiteX11" fmla="*/ 217997 w 387105"/>
                  <a:gd name="connsiteY11" fmla="*/ 453956 h 1421589"/>
                  <a:gd name="connsiteX12" fmla="*/ 205297 w 387105"/>
                  <a:gd name="connsiteY12" fmla="*/ 371406 h 1421589"/>
                  <a:gd name="connsiteX13" fmla="*/ 91963 w 387105"/>
                  <a:gd name="connsiteY13" fmla="*/ 254943 h 1421589"/>
                  <a:gd name="connsiteX14" fmla="*/ 224347 w 387105"/>
                  <a:gd name="connsiteY14" fmla="*/ 358706 h 1421589"/>
                  <a:gd name="connsiteX15" fmla="*/ 217997 w 387105"/>
                  <a:gd name="connsiteY15" fmla="*/ 206306 h 1421589"/>
                  <a:gd name="connsiteX16" fmla="*/ 227256 w 387105"/>
                  <a:gd name="connsiteY16" fmla="*/ 256461 h 1421589"/>
                  <a:gd name="connsiteX17" fmla="*/ 231052 w 387105"/>
                  <a:gd name="connsiteY17" fmla="*/ 136269 h 1421589"/>
                  <a:gd name="connsiteX18" fmla="*/ 243397 w 387105"/>
                  <a:gd name="connsiteY18" fmla="*/ 3106 h 1421589"/>
                  <a:gd name="connsiteX19" fmla="*/ 256097 w 387105"/>
                  <a:gd name="connsiteY19" fmla="*/ 276156 h 1421589"/>
                  <a:gd name="connsiteX20" fmla="*/ 387072 w 387105"/>
                  <a:gd name="connsiteY20" fmla="*/ 151924 h 1421589"/>
                  <a:gd name="connsiteX21" fmla="*/ 268797 w 387105"/>
                  <a:gd name="connsiteY21" fmla="*/ 333306 h 1421589"/>
                  <a:gd name="connsiteX22" fmla="*/ 262447 w 387105"/>
                  <a:gd name="connsiteY22" fmla="*/ 466656 h 1421589"/>
                  <a:gd name="connsiteX23" fmla="*/ 243397 w 387105"/>
                  <a:gd name="connsiteY23" fmla="*/ 727006 h 1421589"/>
                  <a:gd name="connsiteX24" fmla="*/ 281497 w 387105"/>
                  <a:gd name="connsiteY24" fmla="*/ 936556 h 1421589"/>
                  <a:gd name="connsiteX25" fmla="*/ 383097 w 387105"/>
                  <a:gd name="connsiteY25" fmla="*/ 796856 h 1421589"/>
                  <a:gd name="connsiteX26" fmla="*/ 300547 w 387105"/>
                  <a:gd name="connsiteY26" fmla="*/ 981006 h 1421589"/>
                  <a:gd name="connsiteX27" fmla="*/ 306897 w 387105"/>
                  <a:gd name="connsiteY27" fmla="*/ 1108006 h 1421589"/>
                  <a:gd name="connsiteX28" fmla="*/ 300547 w 387105"/>
                  <a:gd name="connsiteY28" fmla="*/ 1406456 h 1421589"/>
                  <a:gd name="connsiteX29" fmla="*/ 230697 w 387105"/>
                  <a:gd name="connsiteY29" fmla="*/ 1355656 h 1421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87105" h="1421589">
                    <a:moveTo>
                      <a:pt x="230697" y="1355656"/>
                    </a:moveTo>
                    <a:cubicBezTo>
                      <a:pt x="219055" y="1318614"/>
                      <a:pt x="234930" y="1243473"/>
                      <a:pt x="230697" y="1184206"/>
                    </a:cubicBezTo>
                    <a:cubicBezTo>
                      <a:pt x="226464" y="1124939"/>
                      <a:pt x="213764" y="1039214"/>
                      <a:pt x="205297" y="1000056"/>
                    </a:cubicBezTo>
                    <a:cubicBezTo>
                      <a:pt x="196830" y="960898"/>
                      <a:pt x="201064" y="981006"/>
                      <a:pt x="179897" y="949256"/>
                    </a:cubicBezTo>
                    <a:cubicBezTo>
                      <a:pt x="158730" y="917506"/>
                      <a:pt x="108269" y="847183"/>
                      <a:pt x="78297" y="809556"/>
                    </a:cubicBezTo>
                    <a:cubicBezTo>
                      <a:pt x="48325" y="771929"/>
                      <a:pt x="-2053" y="726669"/>
                      <a:pt x="64" y="723494"/>
                    </a:cubicBezTo>
                    <a:cubicBezTo>
                      <a:pt x="2181" y="720319"/>
                      <a:pt x="65258" y="764521"/>
                      <a:pt x="90997" y="790506"/>
                    </a:cubicBezTo>
                    <a:cubicBezTo>
                      <a:pt x="116736" y="816491"/>
                      <a:pt x="137564" y="856123"/>
                      <a:pt x="154497" y="879406"/>
                    </a:cubicBezTo>
                    <a:cubicBezTo>
                      <a:pt x="171430" y="902689"/>
                      <a:pt x="186247" y="940789"/>
                      <a:pt x="192597" y="930206"/>
                    </a:cubicBezTo>
                    <a:cubicBezTo>
                      <a:pt x="198947" y="919623"/>
                      <a:pt x="192597" y="815906"/>
                      <a:pt x="192597" y="815906"/>
                    </a:cubicBezTo>
                    <a:cubicBezTo>
                      <a:pt x="192597" y="766164"/>
                      <a:pt x="188364" y="692081"/>
                      <a:pt x="192597" y="631756"/>
                    </a:cubicBezTo>
                    <a:cubicBezTo>
                      <a:pt x="196830" y="571431"/>
                      <a:pt x="215880" y="497348"/>
                      <a:pt x="217997" y="453956"/>
                    </a:cubicBezTo>
                    <a:cubicBezTo>
                      <a:pt x="220114" y="410564"/>
                      <a:pt x="226303" y="404575"/>
                      <a:pt x="205297" y="371406"/>
                    </a:cubicBezTo>
                    <a:cubicBezTo>
                      <a:pt x="184291" y="338237"/>
                      <a:pt x="88788" y="257060"/>
                      <a:pt x="91963" y="254943"/>
                    </a:cubicBezTo>
                    <a:cubicBezTo>
                      <a:pt x="95138" y="252826"/>
                      <a:pt x="203341" y="366812"/>
                      <a:pt x="224347" y="358706"/>
                    </a:cubicBezTo>
                    <a:cubicBezTo>
                      <a:pt x="245353" y="350600"/>
                      <a:pt x="217512" y="223347"/>
                      <a:pt x="217997" y="206306"/>
                    </a:cubicBezTo>
                    <a:cubicBezTo>
                      <a:pt x="218482" y="189265"/>
                      <a:pt x="225080" y="268134"/>
                      <a:pt x="227256" y="256461"/>
                    </a:cubicBezTo>
                    <a:cubicBezTo>
                      <a:pt x="229432" y="244788"/>
                      <a:pt x="228362" y="178495"/>
                      <a:pt x="231052" y="136269"/>
                    </a:cubicBezTo>
                    <a:cubicBezTo>
                      <a:pt x="233742" y="94043"/>
                      <a:pt x="239223" y="-20208"/>
                      <a:pt x="243397" y="3106"/>
                    </a:cubicBezTo>
                    <a:cubicBezTo>
                      <a:pt x="247571" y="26420"/>
                      <a:pt x="232151" y="251353"/>
                      <a:pt x="256097" y="276156"/>
                    </a:cubicBezTo>
                    <a:cubicBezTo>
                      <a:pt x="280043" y="300959"/>
                      <a:pt x="384955" y="142399"/>
                      <a:pt x="387072" y="151924"/>
                    </a:cubicBezTo>
                    <a:cubicBezTo>
                      <a:pt x="389189" y="161449"/>
                      <a:pt x="289568" y="280851"/>
                      <a:pt x="268797" y="333306"/>
                    </a:cubicBezTo>
                    <a:cubicBezTo>
                      <a:pt x="248026" y="385761"/>
                      <a:pt x="266680" y="401039"/>
                      <a:pt x="262447" y="466656"/>
                    </a:cubicBezTo>
                    <a:cubicBezTo>
                      <a:pt x="258214" y="532273"/>
                      <a:pt x="240222" y="648689"/>
                      <a:pt x="243397" y="727006"/>
                    </a:cubicBezTo>
                    <a:cubicBezTo>
                      <a:pt x="246572" y="805323"/>
                      <a:pt x="258214" y="924914"/>
                      <a:pt x="281497" y="936556"/>
                    </a:cubicBezTo>
                    <a:cubicBezTo>
                      <a:pt x="304780" y="948198"/>
                      <a:pt x="379922" y="789448"/>
                      <a:pt x="383097" y="796856"/>
                    </a:cubicBezTo>
                    <a:cubicBezTo>
                      <a:pt x="386272" y="804264"/>
                      <a:pt x="313247" y="929148"/>
                      <a:pt x="300547" y="981006"/>
                    </a:cubicBezTo>
                    <a:cubicBezTo>
                      <a:pt x="287847" y="1032864"/>
                      <a:pt x="306897" y="1037098"/>
                      <a:pt x="306897" y="1108006"/>
                    </a:cubicBezTo>
                    <a:cubicBezTo>
                      <a:pt x="306897" y="1178914"/>
                      <a:pt x="315364" y="1364123"/>
                      <a:pt x="300547" y="1406456"/>
                    </a:cubicBezTo>
                    <a:cubicBezTo>
                      <a:pt x="285730" y="1448789"/>
                      <a:pt x="242339" y="1392698"/>
                      <a:pt x="230697" y="1355656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9525">
                <a:noFill/>
                <a:miter lim="800000"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defRPr/>
                </a:pPr>
                <a:endParaRPr lang="en-US" altLang="id-ID" sz="1800">
                  <a:solidFill>
                    <a:schemeClr val="bg1">
                      <a:lumMod val="50000"/>
                    </a:schemeClr>
                  </a:solidFill>
                  <a:latin typeface="+mn-lt"/>
                </a:endParaRPr>
              </a:p>
            </p:txBody>
          </p:sp>
          <p:grpSp>
            <p:nvGrpSpPr>
              <p:cNvPr id="26" name="Group 25"/>
              <p:cNvGrpSpPr/>
              <p:nvPr/>
            </p:nvGrpSpPr>
            <p:grpSpPr>
              <a:xfrm>
                <a:off x="2191582" y="5661523"/>
                <a:ext cx="2051584" cy="954288"/>
                <a:chOff x="5150682" y="4355501"/>
                <a:chExt cx="2051584" cy="954288"/>
              </a:xfrm>
            </p:grpSpPr>
            <p:sp>
              <p:nvSpPr>
                <p:cNvPr id="17" name="Freeform 49">
                  <a:extLst>
                    <a:ext uri="{FF2B5EF4-FFF2-40B4-BE49-F238E27FC236}">
                      <a16:creationId xmlns:a16="http://schemas.microsoft.com/office/drawing/2014/main" id="{81BAE067-F3E6-4305-A271-E8FB6FF547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150682" y="4355501"/>
                  <a:ext cx="2051584" cy="954288"/>
                </a:xfrm>
                <a:custGeom>
                  <a:avLst/>
                  <a:gdLst>
                    <a:gd name="T0" fmla="*/ 21155 w 2353733"/>
                    <a:gd name="T1" fmla="*/ 823277 h 952500"/>
                    <a:gd name="T2" fmla="*/ 71923 w 2353733"/>
                    <a:gd name="T3" fmla="*/ 670897 h 952500"/>
                    <a:gd name="T4" fmla="*/ 173461 w 2353733"/>
                    <a:gd name="T5" fmla="*/ 594707 h 952500"/>
                    <a:gd name="T6" fmla="*/ 186154 w 2353733"/>
                    <a:gd name="T7" fmla="*/ 518517 h 952500"/>
                    <a:gd name="T8" fmla="*/ 249615 w 2353733"/>
                    <a:gd name="T9" fmla="*/ 442327 h 952500"/>
                    <a:gd name="T10" fmla="*/ 363847 w 2353733"/>
                    <a:gd name="T11" fmla="*/ 378835 h 952500"/>
                    <a:gd name="T12" fmla="*/ 452693 w 2353733"/>
                    <a:gd name="T13" fmla="*/ 340739 h 952500"/>
                    <a:gd name="T14" fmla="*/ 566923 w 2353733"/>
                    <a:gd name="T15" fmla="*/ 251851 h 952500"/>
                    <a:gd name="T16" fmla="*/ 643077 w 2353733"/>
                    <a:gd name="T17" fmla="*/ 124867 h 952500"/>
                    <a:gd name="T18" fmla="*/ 833461 w 2353733"/>
                    <a:gd name="T19" fmla="*/ 99471 h 952500"/>
                    <a:gd name="T20" fmla="*/ 922307 w 2353733"/>
                    <a:gd name="T21" fmla="*/ 48677 h 952500"/>
                    <a:gd name="T22" fmla="*/ 1138077 w 2353733"/>
                    <a:gd name="T23" fmla="*/ 10581 h 952500"/>
                    <a:gd name="T24" fmla="*/ 1341153 w 2353733"/>
                    <a:gd name="T25" fmla="*/ 112169 h 952500"/>
                    <a:gd name="T26" fmla="*/ 1468076 w 2353733"/>
                    <a:gd name="T27" fmla="*/ 112169 h 952500"/>
                    <a:gd name="T28" fmla="*/ 1683845 w 2353733"/>
                    <a:gd name="T29" fmla="*/ 277247 h 952500"/>
                    <a:gd name="T30" fmla="*/ 1785383 w 2353733"/>
                    <a:gd name="T31" fmla="*/ 302645 h 952500"/>
                    <a:gd name="T32" fmla="*/ 1848845 w 2353733"/>
                    <a:gd name="T33" fmla="*/ 378835 h 952500"/>
                    <a:gd name="T34" fmla="*/ 1950383 w 2353733"/>
                    <a:gd name="T35" fmla="*/ 467723 h 952500"/>
                    <a:gd name="T36" fmla="*/ 2166153 w 2353733"/>
                    <a:gd name="T37" fmla="*/ 493119 h 952500"/>
                    <a:gd name="T38" fmla="*/ 2242306 w 2353733"/>
                    <a:gd name="T39" fmla="*/ 645501 h 952500"/>
                    <a:gd name="T40" fmla="*/ 2267691 w 2353733"/>
                    <a:gd name="T41" fmla="*/ 747087 h 952500"/>
                    <a:gd name="T42" fmla="*/ 2331152 w 2353733"/>
                    <a:gd name="T43" fmla="*/ 848675 h 952500"/>
                    <a:gd name="T44" fmla="*/ 2140767 w 2353733"/>
                    <a:gd name="T45" fmla="*/ 861373 h 952500"/>
                    <a:gd name="T46" fmla="*/ 1861537 w 2353733"/>
                    <a:gd name="T47" fmla="*/ 823277 h 952500"/>
                    <a:gd name="T48" fmla="*/ 1671153 w 2353733"/>
                    <a:gd name="T49" fmla="*/ 924865 h 952500"/>
                    <a:gd name="T50" fmla="*/ 1493461 w 2353733"/>
                    <a:gd name="T51" fmla="*/ 899467 h 952500"/>
                    <a:gd name="T52" fmla="*/ 1290383 w 2353733"/>
                    <a:gd name="T53" fmla="*/ 950261 h 952500"/>
                    <a:gd name="T54" fmla="*/ 1125384 w 2353733"/>
                    <a:gd name="T55" fmla="*/ 886769 h 952500"/>
                    <a:gd name="T56" fmla="*/ 922307 w 2353733"/>
                    <a:gd name="T57" fmla="*/ 924865 h 952500"/>
                    <a:gd name="T58" fmla="*/ 808077 w 2353733"/>
                    <a:gd name="T59" fmla="*/ 912167 h 952500"/>
                    <a:gd name="T60" fmla="*/ 706539 w 2353733"/>
                    <a:gd name="T61" fmla="*/ 886769 h 952500"/>
                    <a:gd name="T62" fmla="*/ 643077 w 2353733"/>
                    <a:gd name="T63" fmla="*/ 886769 h 952500"/>
                    <a:gd name="T64" fmla="*/ 465385 w 2353733"/>
                    <a:gd name="T65" fmla="*/ 886769 h 952500"/>
                    <a:gd name="T66" fmla="*/ 198847 w 2353733"/>
                    <a:gd name="T67" fmla="*/ 810579 h 952500"/>
                    <a:gd name="T68" fmla="*/ 21155 w 2353733"/>
                    <a:gd name="T69" fmla="*/ 823277 h 952500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2353733"/>
                    <a:gd name="T106" fmla="*/ 0 h 952500"/>
                    <a:gd name="T107" fmla="*/ 2353733 w 2353733"/>
                    <a:gd name="T108" fmla="*/ 952500 h 952500"/>
                    <a:gd name="connsiteX0" fmla="*/ 5367 w 2320729"/>
                    <a:gd name="connsiteY0" fmla="*/ 814814 h 941881"/>
                    <a:gd name="connsiteX1" fmla="*/ 56167 w 2320729"/>
                    <a:gd name="connsiteY1" fmla="*/ 662414 h 941881"/>
                    <a:gd name="connsiteX2" fmla="*/ 157767 w 2320729"/>
                    <a:gd name="connsiteY2" fmla="*/ 586214 h 941881"/>
                    <a:gd name="connsiteX3" fmla="*/ 170467 w 2320729"/>
                    <a:gd name="connsiteY3" fmla="*/ 510014 h 941881"/>
                    <a:gd name="connsiteX4" fmla="*/ 233967 w 2320729"/>
                    <a:gd name="connsiteY4" fmla="*/ 433814 h 941881"/>
                    <a:gd name="connsiteX5" fmla="*/ 348267 w 2320729"/>
                    <a:gd name="connsiteY5" fmla="*/ 370314 h 941881"/>
                    <a:gd name="connsiteX6" fmla="*/ 437167 w 2320729"/>
                    <a:gd name="connsiteY6" fmla="*/ 332214 h 941881"/>
                    <a:gd name="connsiteX7" fmla="*/ 551467 w 2320729"/>
                    <a:gd name="connsiteY7" fmla="*/ 243314 h 941881"/>
                    <a:gd name="connsiteX8" fmla="*/ 627667 w 2320729"/>
                    <a:gd name="connsiteY8" fmla="*/ 116314 h 941881"/>
                    <a:gd name="connsiteX9" fmla="*/ 818167 w 2320729"/>
                    <a:gd name="connsiteY9" fmla="*/ 90914 h 941881"/>
                    <a:gd name="connsiteX10" fmla="*/ 907067 w 2320729"/>
                    <a:gd name="connsiteY10" fmla="*/ 40114 h 941881"/>
                    <a:gd name="connsiteX11" fmla="*/ 1122967 w 2320729"/>
                    <a:gd name="connsiteY11" fmla="*/ 2014 h 941881"/>
                    <a:gd name="connsiteX12" fmla="*/ 1326167 w 2320729"/>
                    <a:gd name="connsiteY12" fmla="*/ 103614 h 941881"/>
                    <a:gd name="connsiteX13" fmla="*/ 1539868 w 2320729"/>
                    <a:gd name="connsiteY13" fmla="*/ 45801 h 941881"/>
                    <a:gd name="connsiteX14" fmla="*/ 1669067 w 2320729"/>
                    <a:gd name="connsiteY14" fmla="*/ 268714 h 941881"/>
                    <a:gd name="connsiteX15" fmla="*/ 1770667 w 2320729"/>
                    <a:gd name="connsiteY15" fmla="*/ 294114 h 941881"/>
                    <a:gd name="connsiteX16" fmla="*/ 1834167 w 2320729"/>
                    <a:gd name="connsiteY16" fmla="*/ 370314 h 941881"/>
                    <a:gd name="connsiteX17" fmla="*/ 1935767 w 2320729"/>
                    <a:gd name="connsiteY17" fmla="*/ 459214 h 941881"/>
                    <a:gd name="connsiteX18" fmla="*/ 2151667 w 2320729"/>
                    <a:gd name="connsiteY18" fmla="*/ 484614 h 941881"/>
                    <a:gd name="connsiteX19" fmla="*/ 2227867 w 2320729"/>
                    <a:gd name="connsiteY19" fmla="*/ 637014 h 941881"/>
                    <a:gd name="connsiteX20" fmla="*/ 2253267 w 2320729"/>
                    <a:gd name="connsiteY20" fmla="*/ 738614 h 941881"/>
                    <a:gd name="connsiteX21" fmla="*/ 2316767 w 2320729"/>
                    <a:gd name="connsiteY21" fmla="*/ 840214 h 941881"/>
                    <a:gd name="connsiteX22" fmla="*/ 2126267 w 2320729"/>
                    <a:gd name="connsiteY22" fmla="*/ 852914 h 941881"/>
                    <a:gd name="connsiteX23" fmla="*/ 1846867 w 2320729"/>
                    <a:gd name="connsiteY23" fmla="*/ 814814 h 941881"/>
                    <a:gd name="connsiteX24" fmla="*/ 1656367 w 2320729"/>
                    <a:gd name="connsiteY24" fmla="*/ 916414 h 941881"/>
                    <a:gd name="connsiteX25" fmla="*/ 1478567 w 2320729"/>
                    <a:gd name="connsiteY25" fmla="*/ 891014 h 941881"/>
                    <a:gd name="connsiteX26" fmla="*/ 1275367 w 2320729"/>
                    <a:gd name="connsiteY26" fmla="*/ 941814 h 941881"/>
                    <a:gd name="connsiteX27" fmla="*/ 1110267 w 2320729"/>
                    <a:gd name="connsiteY27" fmla="*/ 878314 h 941881"/>
                    <a:gd name="connsiteX28" fmla="*/ 907067 w 2320729"/>
                    <a:gd name="connsiteY28" fmla="*/ 916414 h 941881"/>
                    <a:gd name="connsiteX29" fmla="*/ 792767 w 2320729"/>
                    <a:gd name="connsiteY29" fmla="*/ 903714 h 941881"/>
                    <a:gd name="connsiteX30" fmla="*/ 691167 w 2320729"/>
                    <a:gd name="connsiteY30" fmla="*/ 878314 h 941881"/>
                    <a:gd name="connsiteX31" fmla="*/ 627667 w 2320729"/>
                    <a:gd name="connsiteY31" fmla="*/ 878314 h 941881"/>
                    <a:gd name="connsiteX32" fmla="*/ 449867 w 2320729"/>
                    <a:gd name="connsiteY32" fmla="*/ 878314 h 941881"/>
                    <a:gd name="connsiteX33" fmla="*/ 183167 w 2320729"/>
                    <a:gd name="connsiteY33" fmla="*/ 802114 h 941881"/>
                    <a:gd name="connsiteX34" fmla="*/ 5367 w 2320729"/>
                    <a:gd name="connsiteY34" fmla="*/ 814814 h 941881"/>
                    <a:gd name="connsiteX0" fmla="*/ 5367 w 2320728"/>
                    <a:gd name="connsiteY0" fmla="*/ 814814 h 994257"/>
                    <a:gd name="connsiteX1" fmla="*/ 56167 w 2320728"/>
                    <a:gd name="connsiteY1" fmla="*/ 662414 h 994257"/>
                    <a:gd name="connsiteX2" fmla="*/ 157767 w 2320728"/>
                    <a:gd name="connsiteY2" fmla="*/ 586214 h 994257"/>
                    <a:gd name="connsiteX3" fmla="*/ 170467 w 2320728"/>
                    <a:gd name="connsiteY3" fmla="*/ 510014 h 994257"/>
                    <a:gd name="connsiteX4" fmla="*/ 233967 w 2320728"/>
                    <a:gd name="connsiteY4" fmla="*/ 433814 h 994257"/>
                    <a:gd name="connsiteX5" fmla="*/ 348267 w 2320728"/>
                    <a:gd name="connsiteY5" fmla="*/ 370314 h 994257"/>
                    <a:gd name="connsiteX6" fmla="*/ 437167 w 2320728"/>
                    <a:gd name="connsiteY6" fmla="*/ 332214 h 994257"/>
                    <a:gd name="connsiteX7" fmla="*/ 551467 w 2320728"/>
                    <a:gd name="connsiteY7" fmla="*/ 243314 h 994257"/>
                    <a:gd name="connsiteX8" fmla="*/ 627667 w 2320728"/>
                    <a:gd name="connsiteY8" fmla="*/ 116314 h 994257"/>
                    <a:gd name="connsiteX9" fmla="*/ 818167 w 2320728"/>
                    <a:gd name="connsiteY9" fmla="*/ 90914 h 994257"/>
                    <a:gd name="connsiteX10" fmla="*/ 907067 w 2320728"/>
                    <a:gd name="connsiteY10" fmla="*/ 40114 h 994257"/>
                    <a:gd name="connsiteX11" fmla="*/ 1122967 w 2320728"/>
                    <a:gd name="connsiteY11" fmla="*/ 2014 h 994257"/>
                    <a:gd name="connsiteX12" fmla="*/ 1326167 w 2320728"/>
                    <a:gd name="connsiteY12" fmla="*/ 103614 h 994257"/>
                    <a:gd name="connsiteX13" fmla="*/ 1539868 w 2320728"/>
                    <a:gd name="connsiteY13" fmla="*/ 45801 h 994257"/>
                    <a:gd name="connsiteX14" fmla="*/ 1669067 w 2320728"/>
                    <a:gd name="connsiteY14" fmla="*/ 268714 h 994257"/>
                    <a:gd name="connsiteX15" fmla="*/ 1770667 w 2320728"/>
                    <a:gd name="connsiteY15" fmla="*/ 294114 h 994257"/>
                    <a:gd name="connsiteX16" fmla="*/ 1834167 w 2320728"/>
                    <a:gd name="connsiteY16" fmla="*/ 370314 h 994257"/>
                    <a:gd name="connsiteX17" fmla="*/ 1935767 w 2320728"/>
                    <a:gd name="connsiteY17" fmla="*/ 459214 h 994257"/>
                    <a:gd name="connsiteX18" fmla="*/ 2151667 w 2320728"/>
                    <a:gd name="connsiteY18" fmla="*/ 484614 h 994257"/>
                    <a:gd name="connsiteX19" fmla="*/ 2227867 w 2320728"/>
                    <a:gd name="connsiteY19" fmla="*/ 637014 h 994257"/>
                    <a:gd name="connsiteX20" fmla="*/ 2253267 w 2320728"/>
                    <a:gd name="connsiteY20" fmla="*/ 738614 h 994257"/>
                    <a:gd name="connsiteX21" fmla="*/ 2316767 w 2320728"/>
                    <a:gd name="connsiteY21" fmla="*/ 840214 h 994257"/>
                    <a:gd name="connsiteX22" fmla="*/ 2126267 w 2320728"/>
                    <a:gd name="connsiteY22" fmla="*/ 852914 h 994257"/>
                    <a:gd name="connsiteX23" fmla="*/ 1846867 w 2320728"/>
                    <a:gd name="connsiteY23" fmla="*/ 814814 h 994257"/>
                    <a:gd name="connsiteX24" fmla="*/ 1656367 w 2320728"/>
                    <a:gd name="connsiteY24" fmla="*/ 916414 h 994257"/>
                    <a:gd name="connsiteX25" fmla="*/ 1478567 w 2320728"/>
                    <a:gd name="connsiteY25" fmla="*/ 891014 h 994257"/>
                    <a:gd name="connsiteX26" fmla="*/ 1275367 w 2320728"/>
                    <a:gd name="connsiteY26" fmla="*/ 941814 h 994257"/>
                    <a:gd name="connsiteX27" fmla="*/ 1196968 w 2320728"/>
                    <a:gd name="connsiteY27" fmla="*/ 993940 h 994257"/>
                    <a:gd name="connsiteX28" fmla="*/ 907067 w 2320728"/>
                    <a:gd name="connsiteY28" fmla="*/ 916414 h 994257"/>
                    <a:gd name="connsiteX29" fmla="*/ 792767 w 2320728"/>
                    <a:gd name="connsiteY29" fmla="*/ 903714 h 994257"/>
                    <a:gd name="connsiteX30" fmla="*/ 691167 w 2320728"/>
                    <a:gd name="connsiteY30" fmla="*/ 878314 h 994257"/>
                    <a:gd name="connsiteX31" fmla="*/ 627667 w 2320728"/>
                    <a:gd name="connsiteY31" fmla="*/ 878314 h 994257"/>
                    <a:gd name="connsiteX32" fmla="*/ 449867 w 2320728"/>
                    <a:gd name="connsiteY32" fmla="*/ 878314 h 994257"/>
                    <a:gd name="connsiteX33" fmla="*/ 183167 w 2320728"/>
                    <a:gd name="connsiteY33" fmla="*/ 802114 h 994257"/>
                    <a:gd name="connsiteX34" fmla="*/ 5367 w 2320728"/>
                    <a:gd name="connsiteY34" fmla="*/ 814814 h 994257"/>
                    <a:gd name="connsiteX0" fmla="*/ 5367 w 2320728"/>
                    <a:gd name="connsiteY0" fmla="*/ 858173 h 994257"/>
                    <a:gd name="connsiteX1" fmla="*/ 56167 w 2320728"/>
                    <a:gd name="connsiteY1" fmla="*/ 662414 h 994257"/>
                    <a:gd name="connsiteX2" fmla="*/ 157767 w 2320728"/>
                    <a:gd name="connsiteY2" fmla="*/ 586214 h 994257"/>
                    <a:gd name="connsiteX3" fmla="*/ 170467 w 2320728"/>
                    <a:gd name="connsiteY3" fmla="*/ 510014 h 994257"/>
                    <a:gd name="connsiteX4" fmla="*/ 233967 w 2320728"/>
                    <a:gd name="connsiteY4" fmla="*/ 433814 h 994257"/>
                    <a:gd name="connsiteX5" fmla="*/ 348267 w 2320728"/>
                    <a:gd name="connsiteY5" fmla="*/ 370314 h 994257"/>
                    <a:gd name="connsiteX6" fmla="*/ 437167 w 2320728"/>
                    <a:gd name="connsiteY6" fmla="*/ 332214 h 994257"/>
                    <a:gd name="connsiteX7" fmla="*/ 551467 w 2320728"/>
                    <a:gd name="connsiteY7" fmla="*/ 243314 h 994257"/>
                    <a:gd name="connsiteX8" fmla="*/ 627667 w 2320728"/>
                    <a:gd name="connsiteY8" fmla="*/ 116314 h 994257"/>
                    <a:gd name="connsiteX9" fmla="*/ 818167 w 2320728"/>
                    <a:gd name="connsiteY9" fmla="*/ 90914 h 994257"/>
                    <a:gd name="connsiteX10" fmla="*/ 907067 w 2320728"/>
                    <a:gd name="connsiteY10" fmla="*/ 40114 h 994257"/>
                    <a:gd name="connsiteX11" fmla="*/ 1122967 w 2320728"/>
                    <a:gd name="connsiteY11" fmla="*/ 2014 h 994257"/>
                    <a:gd name="connsiteX12" fmla="*/ 1326167 w 2320728"/>
                    <a:gd name="connsiteY12" fmla="*/ 103614 h 994257"/>
                    <a:gd name="connsiteX13" fmla="*/ 1539868 w 2320728"/>
                    <a:gd name="connsiteY13" fmla="*/ 45801 h 994257"/>
                    <a:gd name="connsiteX14" fmla="*/ 1669067 w 2320728"/>
                    <a:gd name="connsiteY14" fmla="*/ 268714 h 994257"/>
                    <a:gd name="connsiteX15" fmla="*/ 1770667 w 2320728"/>
                    <a:gd name="connsiteY15" fmla="*/ 294114 h 994257"/>
                    <a:gd name="connsiteX16" fmla="*/ 1834167 w 2320728"/>
                    <a:gd name="connsiteY16" fmla="*/ 370314 h 994257"/>
                    <a:gd name="connsiteX17" fmla="*/ 1935767 w 2320728"/>
                    <a:gd name="connsiteY17" fmla="*/ 459214 h 994257"/>
                    <a:gd name="connsiteX18" fmla="*/ 2151667 w 2320728"/>
                    <a:gd name="connsiteY18" fmla="*/ 484614 h 994257"/>
                    <a:gd name="connsiteX19" fmla="*/ 2227867 w 2320728"/>
                    <a:gd name="connsiteY19" fmla="*/ 637014 h 994257"/>
                    <a:gd name="connsiteX20" fmla="*/ 2253267 w 2320728"/>
                    <a:gd name="connsiteY20" fmla="*/ 738614 h 994257"/>
                    <a:gd name="connsiteX21" fmla="*/ 2316767 w 2320728"/>
                    <a:gd name="connsiteY21" fmla="*/ 840214 h 994257"/>
                    <a:gd name="connsiteX22" fmla="*/ 2126267 w 2320728"/>
                    <a:gd name="connsiteY22" fmla="*/ 852914 h 994257"/>
                    <a:gd name="connsiteX23" fmla="*/ 1846867 w 2320728"/>
                    <a:gd name="connsiteY23" fmla="*/ 814814 h 994257"/>
                    <a:gd name="connsiteX24" fmla="*/ 1656367 w 2320728"/>
                    <a:gd name="connsiteY24" fmla="*/ 916414 h 994257"/>
                    <a:gd name="connsiteX25" fmla="*/ 1478567 w 2320728"/>
                    <a:gd name="connsiteY25" fmla="*/ 891014 h 994257"/>
                    <a:gd name="connsiteX26" fmla="*/ 1275367 w 2320728"/>
                    <a:gd name="connsiteY26" fmla="*/ 941814 h 994257"/>
                    <a:gd name="connsiteX27" fmla="*/ 1196968 w 2320728"/>
                    <a:gd name="connsiteY27" fmla="*/ 993940 h 994257"/>
                    <a:gd name="connsiteX28" fmla="*/ 907067 w 2320728"/>
                    <a:gd name="connsiteY28" fmla="*/ 916414 h 994257"/>
                    <a:gd name="connsiteX29" fmla="*/ 792767 w 2320728"/>
                    <a:gd name="connsiteY29" fmla="*/ 903714 h 994257"/>
                    <a:gd name="connsiteX30" fmla="*/ 691167 w 2320728"/>
                    <a:gd name="connsiteY30" fmla="*/ 878314 h 994257"/>
                    <a:gd name="connsiteX31" fmla="*/ 627667 w 2320728"/>
                    <a:gd name="connsiteY31" fmla="*/ 878314 h 994257"/>
                    <a:gd name="connsiteX32" fmla="*/ 449867 w 2320728"/>
                    <a:gd name="connsiteY32" fmla="*/ 878314 h 994257"/>
                    <a:gd name="connsiteX33" fmla="*/ 183167 w 2320728"/>
                    <a:gd name="connsiteY33" fmla="*/ 802114 h 994257"/>
                    <a:gd name="connsiteX34" fmla="*/ 5367 w 2320728"/>
                    <a:gd name="connsiteY34" fmla="*/ 858173 h 994257"/>
                    <a:gd name="connsiteX0" fmla="*/ 5367 w 2320728"/>
                    <a:gd name="connsiteY0" fmla="*/ 858173 h 994257"/>
                    <a:gd name="connsiteX1" fmla="*/ 56167 w 2320728"/>
                    <a:gd name="connsiteY1" fmla="*/ 662414 h 994257"/>
                    <a:gd name="connsiteX2" fmla="*/ 157767 w 2320728"/>
                    <a:gd name="connsiteY2" fmla="*/ 586214 h 994257"/>
                    <a:gd name="connsiteX3" fmla="*/ 170467 w 2320728"/>
                    <a:gd name="connsiteY3" fmla="*/ 510014 h 994257"/>
                    <a:gd name="connsiteX4" fmla="*/ 190616 w 2320728"/>
                    <a:gd name="connsiteY4" fmla="*/ 347095 h 994257"/>
                    <a:gd name="connsiteX5" fmla="*/ 348267 w 2320728"/>
                    <a:gd name="connsiteY5" fmla="*/ 370314 h 994257"/>
                    <a:gd name="connsiteX6" fmla="*/ 437167 w 2320728"/>
                    <a:gd name="connsiteY6" fmla="*/ 332214 h 994257"/>
                    <a:gd name="connsiteX7" fmla="*/ 551467 w 2320728"/>
                    <a:gd name="connsiteY7" fmla="*/ 243314 h 994257"/>
                    <a:gd name="connsiteX8" fmla="*/ 627667 w 2320728"/>
                    <a:gd name="connsiteY8" fmla="*/ 116314 h 994257"/>
                    <a:gd name="connsiteX9" fmla="*/ 818167 w 2320728"/>
                    <a:gd name="connsiteY9" fmla="*/ 90914 h 994257"/>
                    <a:gd name="connsiteX10" fmla="*/ 907067 w 2320728"/>
                    <a:gd name="connsiteY10" fmla="*/ 40114 h 994257"/>
                    <a:gd name="connsiteX11" fmla="*/ 1122967 w 2320728"/>
                    <a:gd name="connsiteY11" fmla="*/ 2014 h 994257"/>
                    <a:gd name="connsiteX12" fmla="*/ 1326167 w 2320728"/>
                    <a:gd name="connsiteY12" fmla="*/ 103614 h 994257"/>
                    <a:gd name="connsiteX13" fmla="*/ 1539868 w 2320728"/>
                    <a:gd name="connsiteY13" fmla="*/ 45801 h 994257"/>
                    <a:gd name="connsiteX14" fmla="*/ 1669067 w 2320728"/>
                    <a:gd name="connsiteY14" fmla="*/ 268714 h 994257"/>
                    <a:gd name="connsiteX15" fmla="*/ 1770667 w 2320728"/>
                    <a:gd name="connsiteY15" fmla="*/ 294114 h 994257"/>
                    <a:gd name="connsiteX16" fmla="*/ 1834167 w 2320728"/>
                    <a:gd name="connsiteY16" fmla="*/ 370314 h 994257"/>
                    <a:gd name="connsiteX17" fmla="*/ 1935767 w 2320728"/>
                    <a:gd name="connsiteY17" fmla="*/ 459214 h 994257"/>
                    <a:gd name="connsiteX18" fmla="*/ 2151667 w 2320728"/>
                    <a:gd name="connsiteY18" fmla="*/ 484614 h 994257"/>
                    <a:gd name="connsiteX19" fmla="*/ 2227867 w 2320728"/>
                    <a:gd name="connsiteY19" fmla="*/ 637014 h 994257"/>
                    <a:gd name="connsiteX20" fmla="*/ 2253267 w 2320728"/>
                    <a:gd name="connsiteY20" fmla="*/ 738614 h 994257"/>
                    <a:gd name="connsiteX21" fmla="*/ 2316767 w 2320728"/>
                    <a:gd name="connsiteY21" fmla="*/ 840214 h 994257"/>
                    <a:gd name="connsiteX22" fmla="*/ 2126267 w 2320728"/>
                    <a:gd name="connsiteY22" fmla="*/ 852914 h 994257"/>
                    <a:gd name="connsiteX23" fmla="*/ 1846867 w 2320728"/>
                    <a:gd name="connsiteY23" fmla="*/ 814814 h 994257"/>
                    <a:gd name="connsiteX24" fmla="*/ 1656367 w 2320728"/>
                    <a:gd name="connsiteY24" fmla="*/ 916414 h 994257"/>
                    <a:gd name="connsiteX25" fmla="*/ 1478567 w 2320728"/>
                    <a:gd name="connsiteY25" fmla="*/ 891014 h 994257"/>
                    <a:gd name="connsiteX26" fmla="*/ 1275367 w 2320728"/>
                    <a:gd name="connsiteY26" fmla="*/ 941814 h 994257"/>
                    <a:gd name="connsiteX27" fmla="*/ 1196968 w 2320728"/>
                    <a:gd name="connsiteY27" fmla="*/ 993940 h 994257"/>
                    <a:gd name="connsiteX28" fmla="*/ 907067 w 2320728"/>
                    <a:gd name="connsiteY28" fmla="*/ 916414 h 994257"/>
                    <a:gd name="connsiteX29" fmla="*/ 792767 w 2320728"/>
                    <a:gd name="connsiteY29" fmla="*/ 903714 h 994257"/>
                    <a:gd name="connsiteX30" fmla="*/ 691167 w 2320728"/>
                    <a:gd name="connsiteY30" fmla="*/ 878314 h 994257"/>
                    <a:gd name="connsiteX31" fmla="*/ 627667 w 2320728"/>
                    <a:gd name="connsiteY31" fmla="*/ 878314 h 994257"/>
                    <a:gd name="connsiteX32" fmla="*/ 449867 w 2320728"/>
                    <a:gd name="connsiteY32" fmla="*/ 878314 h 994257"/>
                    <a:gd name="connsiteX33" fmla="*/ 183167 w 2320728"/>
                    <a:gd name="connsiteY33" fmla="*/ 802114 h 994257"/>
                    <a:gd name="connsiteX34" fmla="*/ 5367 w 2320728"/>
                    <a:gd name="connsiteY34" fmla="*/ 858173 h 994257"/>
                    <a:gd name="connsiteX0" fmla="*/ 5367 w 2320728"/>
                    <a:gd name="connsiteY0" fmla="*/ 858173 h 994257"/>
                    <a:gd name="connsiteX1" fmla="*/ 56167 w 2320728"/>
                    <a:gd name="connsiteY1" fmla="*/ 662414 h 994257"/>
                    <a:gd name="connsiteX2" fmla="*/ 157767 w 2320728"/>
                    <a:gd name="connsiteY2" fmla="*/ 586214 h 994257"/>
                    <a:gd name="connsiteX3" fmla="*/ 170467 w 2320728"/>
                    <a:gd name="connsiteY3" fmla="*/ 510014 h 994257"/>
                    <a:gd name="connsiteX4" fmla="*/ 190616 w 2320728"/>
                    <a:gd name="connsiteY4" fmla="*/ 347095 h 994257"/>
                    <a:gd name="connsiteX5" fmla="*/ 348267 w 2320728"/>
                    <a:gd name="connsiteY5" fmla="*/ 370314 h 994257"/>
                    <a:gd name="connsiteX6" fmla="*/ 437167 w 2320728"/>
                    <a:gd name="connsiteY6" fmla="*/ 332214 h 994257"/>
                    <a:gd name="connsiteX7" fmla="*/ 508117 w 2320728"/>
                    <a:gd name="connsiteY7" fmla="*/ 142142 h 994257"/>
                    <a:gd name="connsiteX8" fmla="*/ 627667 w 2320728"/>
                    <a:gd name="connsiteY8" fmla="*/ 116314 h 994257"/>
                    <a:gd name="connsiteX9" fmla="*/ 818167 w 2320728"/>
                    <a:gd name="connsiteY9" fmla="*/ 90914 h 994257"/>
                    <a:gd name="connsiteX10" fmla="*/ 907067 w 2320728"/>
                    <a:gd name="connsiteY10" fmla="*/ 40114 h 994257"/>
                    <a:gd name="connsiteX11" fmla="*/ 1122967 w 2320728"/>
                    <a:gd name="connsiteY11" fmla="*/ 2014 h 994257"/>
                    <a:gd name="connsiteX12" fmla="*/ 1326167 w 2320728"/>
                    <a:gd name="connsiteY12" fmla="*/ 103614 h 994257"/>
                    <a:gd name="connsiteX13" fmla="*/ 1539868 w 2320728"/>
                    <a:gd name="connsiteY13" fmla="*/ 45801 h 994257"/>
                    <a:gd name="connsiteX14" fmla="*/ 1669067 w 2320728"/>
                    <a:gd name="connsiteY14" fmla="*/ 268714 h 994257"/>
                    <a:gd name="connsiteX15" fmla="*/ 1770667 w 2320728"/>
                    <a:gd name="connsiteY15" fmla="*/ 294114 h 994257"/>
                    <a:gd name="connsiteX16" fmla="*/ 1834167 w 2320728"/>
                    <a:gd name="connsiteY16" fmla="*/ 370314 h 994257"/>
                    <a:gd name="connsiteX17" fmla="*/ 1935767 w 2320728"/>
                    <a:gd name="connsiteY17" fmla="*/ 459214 h 994257"/>
                    <a:gd name="connsiteX18" fmla="*/ 2151667 w 2320728"/>
                    <a:gd name="connsiteY18" fmla="*/ 484614 h 994257"/>
                    <a:gd name="connsiteX19" fmla="*/ 2227867 w 2320728"/>
                    <a:gd name="connsiteY19" fmla="*/ 637014 h 994257"/>
                    <a:gd name="connsiteX20" fmla="*/ 2253267 w 2320728"/>
                    <a:gd name="connsiteY20" fmla="*/ 738614 h 994257"/>
                    <a:gd name="connsiteX21" fmla="*/ 2316767 w 2320728"/>
                    <a:gd name="connsiteY21" fmla="*/ 840214 h 994257"/>
                    <a:gd name="connsiteX22" fmla="*/ 2126267 w 2320728"/>
                    <a:gd name="connsiteY22" fmla="*/ 852914 h 994257"/>
                    <a:gd name="connsiteX23" fmla="*/ 1846867 w 2320728"/>
                    <a:gd name="connsiteY23" fmla="*/ 814814 h 994257"/>
                    <a:gd name="connsiteX24" fmla="*/ 1656367 w 2320728"/>
                    <a:gd name="connsiteY24" fmla="*/ 916414 h 994257"/>
                    <a:gd name="connsiteX25" fmla="*/ 1478567 w 2320728"/>
                    <a:gd name="connsiteY25" fmla="*/ 891014 h 994257"/>
                    <a:gd name="connsiteX26" fmla="*/ 1275367 w 2320728"/>
                    <a:gd name="connsiteY26" fmla="*/ 941814 h 994257"/>
                    <a:gd name="connsiteX27" fmla="*/ 1196968 w 2320728"/>
                    <a:gd name="connsiteY27" fmla="*/ 993940 h 994257"/>
                    <a:gd name="connsiteX28" fmla="*/ 907067 w 2320728"/>
                    <a:gd name="connsiteY28" fmla="*/ 916414 h 994257"/>
                    <a:gd name="connsiteX29" fmla="*/ 792767 w 2320728"/>
                    <a:gd name="connsiteY29" fmla="*/ 903714 h 994257"/>
                    <a:gd name="connsiteX30" fmla="*/ 691167 w 2320728"/>
                    <a:gd name="connsiteY30" fmla="*/ 878314 h 994257"/>
                    <a:gd name="connsiteX31" fmla="*/ 627667 w 2320728"/>
                    <a:gd name="connsiteY31" fmla="*/ 878314 h 994257"/>
                    <a:gd name="connsiteX32" fmla="*/ 449867 w 2320728"/>
                    <a:gd name="connsiteY32" fmla="*/ 878314 h 994257"/>
                    <a:gd name="connsiteX33" fmla="*/ 183167 w 2320728"/>
                    <a:gd name="connsiteY33" fmla="*/ 802114 h 994257"/>
                    <a:gd name="connsiteX34" fmla="*/ 5367 w 2320728"/>
                    <a:gd name="connsiteY34" fmla="*/ 858173 h 994257"/>
                    <a:gd name="connsiteX0" fmla="*/ 5367 w 2320728"/>
                    <a:gd name="connsiteY0" fmla="*/ 943616 h 1079700"/>
                    <a:gd name="connsiteX1" fmla="*/ 56167 w 2320728"/>
                    <a:gd name="connsiteY1" fmla="*/ 747857 h 1079700"/>
                    <a:gd name="connsiteX2" fmla="*/ 157767 w 2320728"/>
                    <a:gd name="connsiteY2" fmla="*/ 671657 h 1079700"/>
                    <a:gd name="connsiteX3" fmla="*/ 170467 w 2320728"/>
                    <a:gd name="connsiteY3" fmla="*/ 595457 h 1079700"/>
                    <a:gd name="connsiteX4" fmla="*/ 190616 w 2320728"/>
                    <a:gd name="connsiteY4" fmla="*/ 432538 h 1079700"/>
                    <a:gd name="connsiteX5" fmla="*/ 348267 w 2320728"/>
                    <a:gd name="connsiteY5" fmla="*/ 455757 h 1079700"/>
                    <a:gd name="connsiteX6" fmla="*/ 437167 w 2320728"/>
                    <a:gd name="connsiteY6" fmla="*/ 417657 h 1079700"/>
                    <a:gd name="connsiteX7" fmla="*/ 508117 w 2320728"/>
                    <a:gd name="connsiteY7" fmla="*/ 227585 h 1079700"/>
                    <a:gd name="connsiteX8" fmla="*/ 627667 w 2320728"/>
                    <a:gd name="connsiteY8" fmla="*/ 201757 h 1079700"/>
                    <a:gd name="connsiteX9" fmla="*/ 818167 w 2320728"/>
                    <a:gd name="connsiteY9" fmla="*/ 176357 h 1079700"/>
                    <a:gd name="connsiteX10" fmla="*/ 907067 w 2320728"/>
                    <a:gd name="connsiteY10" fmla="*/ 125557 h 1079700"/>
                    <a:gd name="connsiteX11" fmla="*/ 1065167 w 2320728"/>
                    <a:gd name="connsiteY11" fmla="*/ 738 h 1079700"/>
                    <a:gd name="connsiteX12" fmla="*/ 1326167 w 2320728"/>
                    <a:gd name="connsiteY12" fmla="*/ 189057 h 1079700"/>
                    <a:gd name="connsiteX13" fmla="*/ 1539868 w 2320728"/>
                    <a:gd name="connsiteY13" fmla="*/ 131244 h 1079700"/>
                    <a:gd name="connsiteX14" fmla="*/ 1669067 w 2320728"/>
                    <a:gd name="connsiteY14" fmla="*/ 354157 h 1079700"/>
                    <a:gd name="connsiteX15" fmla="*/ 1770667 w 2320728"/>
                    <a:gd name="connsiteY15" fmla="*/ 379557 h 1079700"/>
                    <a:gd name="connsiteX16" fmla="*/ 1834167 w 2320728"/>
                    <a:gd name="connsiteY16" fmla="*/ 455757 h 1079700"/>
                    <a:gd name="connsiteX17" fmla="*/ 1935767 w 2320728"/>
                    <a:gd name="connsiteY17" fmla="*/ 544657 h 1079700"/>
                    <a:gd name="connsiteX18" fmla="*/ 2151667 w 2320728"/>
                    <a:gd name="connsiteY18" fmla="*/ 570057 h 1079700"/>
                    <a:gd name="connsiteX19" fmla="*/ 2227867 w 2320728"/>
                    <a:gd name="connsiteY19" fmla="*/ 722457 h 1079700"/>
                    <a:gd name="connsiteX20" fmla="*/ 2253267 w 2320728"/>
                    <a:gd name="connsiteY20" fmla="*/ 824057 h 1079700"/>
                    <a:gd name="connsiteX21" fmla="*/ 2316767 w 2320728"/>
                    <a:gd name="connsiteY21" fmla="*/ 925657 h 1079700"/>
                    <a:gd name="connsiteX22" fmla="*/ 2126267 w 2320728"/>
                    <a:gd name="connsiteY22" fmla="*/ 938357 h 1079700"/>
                    <a:gd name="connsiteX23" fmla="*/ 1846867 w 2320728"/>
                    <a:gd name="connsiteY23" fmla="*/ 900257 h 1079700"/>
                    <a:gd name="connsiteX24" fmla="*/ 1656367 w 2320728"/>
                    <a:gd name="connsiteY24" fmla="*/ 1001857 h 1079700"/>
                    <a:gd name="connsiteX25" fmla="*/ 1478567 w 2320728"/>
                    <a:gd name="connsiteY25" fmla="*/ 976457 h 1079700"/>
                    <a:gd name="connsiteX26" fmla="*/ 1275367 w 2320728"/>
                    <a:gd name="connsiteY26" fmla="*/ 1027257 h 1079700"/>
                    <a:gd name="connsiteX27" fmla="*/ 1196968 w 2320728"/>
                    <a:gd name="connsiteY27" fmla="*/ 1079383 h 1079700"/>
                    <a:gd name="connsiteX28" fmla="*/ 907067 w 2320728"/>
                    <a:gd name="connsiteY28" fmla="*/ 1001857 h 1079700"/>
                    <a:gd name="connsiteX29" fmla="*/ 792767 w 2320728"/>
                    <a:gd name="connsiteY29" fmla="*/ 989157 h 1079700"/>
                    <a:gd name="connsiteX30" fmla="*/ 691167 w 2320728"/>
                    <a:gd name="connsiteY30" fmla="*/ 963757 h 1079700"/>
                    <a:gd name="connsiteX31" fmla="*/ 627667 w 2320728"/>
                    <a:gd name="connsiteY31" fmla="*/ 963757 h 1079700"/>
                    <a:gd name="connsiteX32" fmla="*/ 449867 w 2320728"/>
                    <a:gd name="connsiteY32" fmla="*/ 963757 h 1079700"/>
                    <a:gd name="connsiteX33" fmla="*/ 183167 w 2320728"/>
                    <a:gd name="connsiteY33" fmla="*/ 887557 h 1079700"/>
                    <a:gd name="connsiteX34" fmla="*/ 5367 w 2320728"/>
                    <a:gd name="connsiteY34" fmla="*/ 943616 h 1079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2320728" h="1079700">
                      <a:moveTo>
                        <a:pt x="5367" y="943616"/>
                      </a:moveTo>
                      <a:cubicBezTo>
                        <a:pt x="-15800" y="920333"/>
                        <a:pt x="30767" y="793183"/>
                        <a:pt x="56167" y="747857"/>
                      </a:cubicBezTo>
                      <a:cubicBezTo>
                        <a:pt x="81567" y="702531"/>
                        <a:pt x="138717" y="697057"/>
                        <a:pt x="157767" y="671657"/>
                      </a:cubicBezTo>
                      <a:cubicBezTo>
                        <a:pt x="176817" y="646257"/>
                        <a:pt x="164992" y="635310"/>
                        <a:pt x="170467" y="595457"/>
                      </a:cubicBezTo>
                      <a:cubicBezTo>
                        <a:pt x="175942" y="555604"/>
                        <a:pt x="160983" y="455821"/>
                        <a:pt x="190616" y="432538"/>
                      </a:cubicBezTo>
                      <a:cubicBezTo>
                        <a:pt x="220249" y="409255"/>
                        <a:pt x="307175" y="458237"/>
                        <a:pt x="348267" y="455757"/>
                      </a:cubicBezTo>
                      <a:cubicBezTo>
                        <a:pt x="389359" y="453277"/>
                        <a:pt x="410525" y="455686"/>
                        <a:pt x="437167" y="417657"/>
                      </a:cubicBezTo>
                      <a:cubicBezTo>
                        <a:pt x="463809" y="379628"/>
                        <a:pt x="476367" y="263568"/>
                        <a:pt x="508117" y="227585"/>
                      </a:cubicBezTo>
                      <a:cubicBezTo>
                        <a:pt x="539867" y="191602"/>
                        <a:pt x="575992" y="210295"/>
                        <a:pt x="627667" y="201757"/>
                      </a:cubicBezTo>
                      <a:cubicBezTo>
                        <a:pt x="679342" y="193219"/>
                        <a:pt x="771600" y="189057"/>
                        <a:pt x="818167" y="176357"/>
                      </a:cubicBezTo>
                      <a:cubicBezTo>
                        <a:pt x="864734" y="163657"/>
                        <a:pt x="865900" y="154827"/>
                        <a:pt x="907067" y="125557"/>
                      </a:cubicBezTo>
                      <a:cubicBezTo>
                        <a:pt x="948234" y="96287"/>
                        <a:pt x="995317" y="-9845"/>
                        <a:pt x="1065167" y="738"/>
                      </a:cubicBezTo>
                      <a:cubicBezTo>
                        <a:pt x="1135017" y="11321"/>
                        <a:pt x="1247050" y="167306"/>
                        <a:pt x="1326167" y="189057"/>
                      </a:cubicBezTo>
                      <a:cubicBezTo>
                        <a:pt x="1405284" y="210808"/>
                        <a:pt x="1482718" y="103727"/>
                        <a:pt x="1539868" y="131244"/>
                      </a:cubicBezTo>
                      <a:cubicBezTo>
                        <a:pt x="1597018" y="158761"/>
                        <a:pt x="1630601" y="312772"/>
                        <a:pt x="1669067" y="354157"/>
                      </a:cubicBezTo>
                      <a:cubicBezTo>
                        <a:pt x="1707534" y="395543"/>
                        <a:pt x="1743150" y="362624"/>
                        <a:pt x="1770667" y="379557"/>
                      </a:cubicBezTo>
                      <a:cubicBezTo>
                        <a:pt x="1798184" y="396490"/>
                        <a:pt x="1806650" y="428240"/>
                        <a:pt x="1834167" y="455757"/>
                      </a:cubicBezTo>
                      <a:cubicBezTo>
                        <a:pt x="1861684" y="483274"/>
                        <a:pt x="1882850" y="525607"/>
                        <a:pt x="1935767" y="544657"/>
                      </a:cubicBezTo>
                      <a:cubicBezTo>
                        <a:pt x="1988684" y="563707"/>
                        <a:pt x="2102984" y="540424"/>
                        <a:pt x="2151667" y="570057"/>
                      </a:cubicBezTo>
                      <a:cubicBezTo>
                        <a:pt x="2200350" y="599690"/>
                        <a:pt x="2210934" y="680124"/>
                        <a:pt x="2227867" y="722457"/>
                      </a:cubicBezTo>
                      <a:cubicBezTo>
                        <a:pt x="2244800" y="764790"/>
                        <a:pt x="2238450" y="790190"/>
                        <a:pt x="2253267" y="824057"/>
                      </a:cubicBezTo>
                      <a:cubicBezTo>
                        <a:pt x="2268084" y="857924"/>
                        <a:pt x="2337933" y="906607"/>
                        <a:pt x="2316767" y="925657"/>
                      </a:cubicBezTo>
                      <a:cubicBezTo>
                        <a:pt x="2295601" y="944707"/>
                        <a:pt x="2204584" y="942590"/>
                        <a:pt x="2126267" y="938357"/>
                      </a:cubicBezTo>
                      <a:cubicBezTo>
                        <a:pt x="2047950" y="934124"/>
                        <a:pt x="1925184" y="889674"/>
                        <a:pt x="1846867" y="900257"/>
                      </a:cubicBezTo>
                      <a:cubicBezTo>
                        <a:pt x="1768550" y="910840"/>
                        <a:pt x="1717750" y="989157"/>
                        <a:pt x="1656367" y="1001857"/>
                      </a:cubicBezTo>
                      <a:cubicBezTo>
                        <a:pt x="1594984" y="1014557"/>
                        <a:pt x="1542067" y="972224"/>
                        <a:pt x="1478567" y="976457"/>
                      </a:cubicBezTo>
                      <a:cubicBezTo>
                        <a:pt x="1415067" y="980690"/>
                        <a:pt x="1322300" y="1010103"/>
                        <a:pt x="1275367" y="1027257"/>
                      </a:cubicBezTo>
                      <a:cubicBezTo>
                        <a:pt x="1228434" y="1044411"/>
                        <a:pt x="1258351" y="1083616"/>
                        <a:pt x="1196968" y="1079383"/>
                      </a:cubicBezTo>
                      <a:cubicBezTo>
                        <a:pt x="1135585" y="1075150"/>
                        <a:pt x="974434" y="1016895"/>
                        <a:pt x="907067" y="1001857"/>
                      </a:cubicBezTo>
                      <a:cubicBezTo>
                        <a:pt x="839700" y="986819"/>
                        <a:pt x="828750" y="995507"/>
                        <a:pt x="792767" y="989157"/>
                      </a:cubicBezTo>
                      <a:cubicBezTo>
                        <a:pt x="756784" y="982807"/>
                        <a:pt x="718684" y="967990"/>
                        <a:pt x="691167" y="963757"/>
                      </a:cubicBezTo>
                      <a:cubicBezTo>
                        <a:pt x="663650" y="959524"/>
                        <a:pt x="627667" y="963757"/>
                        <a:pt x="627667" y="963757"/>
                      </a:cubicBezTo>
                      <a:cubicBezTo>
                        <a:pt x="587450" y="963757"/>
                        <a:pt x="523950" y="976457"/>
                        <a:pt x="449867" y="963757"/>
                      </a:cubicBezTo>
                      <a:cubicBezTo>
                        <a:pt x="375784" y="951057"/>
                        <a:pt x="257250" y="890914"/>
                        <a:pt x="183167" y="887557"/>
                      </a:cubicBezTo>
                      <a:cubicBezTo>
                        <a:pt x="109084" y="884200"/>
                        <a:pt x="26534" y="966899"/>
                        <a:pt x="5367" y="943616"/>
                      </a:cubicBezTo>
                      <a:close/>
                    </a:path>
                  </a:pathLst>
                </a:custGeom>
                <a:solidFill>
                  <a:schemeClr val="bg2">
                    <a:lumMod val="25000"/>
                  </a:schemeClr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8"/>
                    </a:srgbClr>
                  </a:outerShdw>
                </a:effectLst>
              </p:spPr>
              <p:txBody>
                <a:bodyPr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37931725" indent="-37474525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 eaLnBrk="1" hangingPunct="1">
                    <a:defRPr/>
                  </a:pPr>
                  <a:endParaRPr lang="en-US" altLang="id-ID" sz="1800">
                    <a:solidFill>
                      <a:schemeClr val="bg1">
                        <a:lumMod val="50000"/>
                      </a:schemeClr>
                    </a:solidFill>
                    <a:latin typeface="+mn-lt"/>
                  </a:endParaRPr>
                </a:p>
              </p:txBody>
            </p:sp>
            <p:sp>
              <p:nvSpPr>
                <p:cNvPr id="19" name="Freeform 51">
                  <a:extLst>
                    <a:ext uri="{FF2B5EF4-FFF2-40B4-BE49-F238E27FC236}">
                      <a16:creationId xmlns:a16="http://schemas.microsoft.com/office/drawing/2014/main" id="{BCB72E64-1BFA-4E0C-90FC-0F1E293A1CDE}"/>
                    </a:ext>
                  </a:extLst>
                </p:cNvPr>
                <p:cNvSpPr/>
                <p:nvPr/>
              </p:nvSpPr>
              <p:spPr bwMode="auto">
                <a:xfrm>
                  <a:off x="5469186" y="4779044"/>
                  <a:ext cx="173605" cy="224774"/>
                </a:xfrm>
                <a:custGeom>
                  <a:avLst/>
                  <a:gdLst>
                    <a:gd name="connsiteX0" fmla="*/ 4233 w 196850"/>
                    <a:gd name="connsiteY0" fmla="*/ 71967 h 256117"/>
                    <a:gd name="connsiteX1" fmla="*/ 93133 w 196850"/>
                    <a:gd name="connsiteY1" fmla="*/ 237067 h 256117"/>
                    <a:gd name="connsiteX2" fmla="*/ 182033 w 196850"/>
                    <a:gd name="connsiteY2" fmla="*/ 186267 h 256117"/>
                    <a:gd name="connsiteX3" fmla="*/ 182033 w 196850"/>
                    <a:gd name="connsiteY3" fmla="*/ 71967 h 256117"/>
                    <a:gd name="connsiteX4" fmla="*/ 118533 w 196850"/>
                    <a:gd name="connsiteY4" fmla="*/ 97367 h 256117"/>
                    <a:gd name="connsiteX5" fmla="*/ 118533 w 196850"/>
                    <a:gd name="connsiteY5" fmla="*/ 8467 h 256117"/>
                    <a:gd name="connsiteX6" fmla="*/ 4233 w 196850"/>
                    <a:gd name="connsiteY6" fmla="*/ 71967 h 2561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96850" h="256117">
                      <a:moveTo>
                        <a:pt x="4233" y="71967"/>
                      </a:moveTo>
                      <a:cubicBezTo>
                        <a:pt x="0" y="110067"/>
                        <a:pt x="63500" y="218017"/>
                        <a:pt x="93133" y="237067"/>
                      </a:cubicBezTo>
                      <a:cubicBezTo>
                        <a:pt x="122766" y="256117"/>
                        <a:pt x="167216" y="213784"/>
                        <a:pt x="182033" y="186267"/>
                      </a:cubicBezTo>
                      <a:cubicBezTo>
                        <a:pt x="196850" y="158750"/>
                        <a:pt x="192616" y="86784"/>
                        <a:pt x="182033" y="71967"/>
                      </a:cubicBezTo>
                      <a:cubicBezTo>
                        <a:pt x="171450" y="57150"/>
                        <a:pt x="129116" y="107950"/>
                        <a:pt x="118533" y="97367"/>
                      </a:cubicBezTo>
                      <a:cubicBezTo>
                        <a:pt x="107950" y="86784"/>
                        <a:pt x="135466" y="16934"/>
                        <a:pt x="118533" y="8467"/>
                      </a:cubicBezTo>
                      <a:cubicBezTo>
                        <a:pt x="101600" y="0"/>
                        <a:pt x="8466" y="33867"/>
                        <a:pt x="4233" y="71967"/>
                      </a:cubicBezTo>
                      <a:close/>
                    </a:path>
                  </a:pathLst>
                </a:custGeom>
                <a:solidFill>
                  <a:schemeClr val="bg2">
                    <a:lumMod val="1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37931725" indent="-37474525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 eaLnBrk="1" hangingPunct="1">
                    <a:defRPr/>
                  </a:pPr>
                  <a:endParaRPr lang="en-US" altLang="id-ID" sz="1800">
                    <a:solidFill>
                      <a:schemeClr val="bg1">
                        <a:lumMod val="50000"/>
                      </a:schemeClr>
                    </a:solidFill>
                    <a:latin typeface="+mn-lt"/>
                  </a:endParaRPr>
                </a:p>
              </p:txBody>
            </p:sp>
            <p:sp>
              <p:nvSpPr>
                <p:cNvPr id="20" name="Freeform 52">
                  <a:extLst>
                    <a:ext uri="{FF2B5EF4-FFF2-40B4-BE49-F238E27FC236}">
                      <a16:creationId xmlns:a16="http://schemas.microsoft.com/office/drawing/2014/main" id="{B7DA3F9D-F9DA-4203-AD6F-DE8974E4130F}"/>
                    </a:ext>
                  </a:extLst>
                </p:cNvPr>
                <p:cNvSpPr/>
                <p:nvPr/>
              </p:nvSpPr>
              <p:spPr bwMode="auto">
                <a:xfrm>
                  <a:off x="5947760" y="4941047"/>
                  <a:ext cx="332592" cy="173605"/>
                </a:xfrm>
                <a:custGeom>
                  <a:avLst/>
                  <a:gdLst>
                    <a:gd name="connsiteX0" fmla="*/ 4233 w 376766"/>
                    <a:gd name="connsiteY0" fmla="*/ 107950 h 196850"/>
                    <a:gd name="connsiteX1" fmla="*/ 156633 w 376766"/>
                    <a:gd name="connsiteY1" fmla="*/ 196850 h 196850"/>
                    <a:gd name="connsiteX2" fmla="*/ 245533 w 376766"/>
                    <a:gd name="connsiteY2" fmla="*/ 107950 h 196850"/>
                    <a:gd name="connsiteX3" fmla="*/ 334433 w 376766"/>
                    <a:gd name="connsiteY3" fmla="*/ 158750 h 196850"/>
                    <a:gd name="connsiteX4" fmla="*/ 372533 w 376766"/>
                    <a:gd name="connsiteY4" fmla="*/ 82550 h 196850"/>
                    <a:gd name="connsiteX5" fmla="*/ 309033 w 376766"/>
                    <a:gd name="connsiteY5" fmla="*/ 6350 h 196850"/>
                    <a:gd name="connsiteX6" fmla="*/ 258233 w 376766"/>
                    <a:gd name="connsiteY6" fmla="*/ 44450 h 196850"/>
                    <a:gd name="connsiteX7" fmla="*/ 131233 w 376766"/>
                    <a:gd name="connsiteY7" fmla="*/ 44450 h 196850"/>
                    <a:gd name="connsiteX8" fmla="*/ 131233 w 376766"/>
                    <a:gd name="connsiteY8" fmla="*/ 95250 h 196850"/>
                    <a:gd name="connsiteX9" fmla="*/ 4233 w 376766"/>
                    <a:gd name="connsiteY9" fmla="*/ 107950 h 1968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76766" h="196850">
                      <a:moveTo>
                        <a:pt x="4233" y="107950"/>
                      </a:moveTo>
                      <a:cubicBezTo>
                        <a:pt x="8466" y="124883"/>
                        <a:pt x="116416" y="196850"/>
                        <a:pt x="156633" y="196850"/>
                      </a:cubicBezTo>
                      <a:cubicBezTo>
                        <a:pt x="196850" y="196850"/>
                        <a:pt x="215900" y="114300"/>
                        <a:pt x="245533" y="107950"/>
                      </a:cubicBezTo>
                      <a:cubicBezTo>
                        <a:pt x="275166" y="101600"/>
                        <a:pt x="313266" y="162983"/>
                        <a:pt x="334433" y="158750"/>
                      </a:cubicBezTo>
                      <a:cubicBezTo>
                        <a:pt x="355600" y="154517"/>
                        <a:pt x="376766" y="107950"/>
                        <a:pt x="372533" y="82550"/>
                      </a:cubicBezTo>
                      <a:cubicBezTo>
                        <a:pt x="368300" y="57150"/>
                        <a:pt x="328083" y="12700"/>
                        <a:pt x="309033" y="6350"/>
                      </a:cubicBezTo>
                      <a:cubicBezTo>
                        <a:pt x="289983" y="0"/>
                        <a:pt x="287866" y="38100"/>
                        <a:pt x="258233" y="44450"/>
                      </a:cubicBezTo>
                      <a:cubicBezTo>
                        <a:pt x="228600" y="50800"/>
                        <a:pt x="152400" y="35983"/>
                        <a:pt x="131233" y="44450"/>
                      </a:cubicBezTo>
                      <a:cubicBezTo>
                        <a:pt x="110066" y="52917"/>
                        <a:pt x="146050" y="86783"/>
                        <a:pt x="131233" y="95250"/>
                      </a:cubicBezTo>
                      <a:cubicBezTo>
                        <a:pt x="116416" y="103717"/>
                        <a:pt x="0" y="91017"/>
                        <a:pt x="4233" y="107950"/>
                      </a:cubicBezTo>
                      <a:close/>
                    </a:path>
                  </a:pathLst>
                </a:custGeom>
                <a:solidFill>
                  <a:schemeClr val="bg2">
                    <a:lumMod val="1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37931725" indent="-37474525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 eaLnBrk="1" hangingPunct="1">
                    <a:defRPr/>
                  </a:pPr>
                  <a:endParaRPr lang="en-US" altLang="id-ID" sz="1800">
                    <a:solidFill>
                      <a:schemeClr val="bg1">
                        <a:lumMod val="50000"/>
                      </a:schemeClr>
                    </a:solidFill>
                    <a:latin typeface="+mn-lt"/>
                  </a:endParaRPr>
                </a:p>
              </p:txBody>
            </p:sp>
            <p:sp>
              <p:nvSpPr>
                <p:cNvPr id="23" name="Freeform 55">
                  <a:extLst>
                    <a:ext uri="{FF2B5EF4-FFF2-40B4-BE49-F238E27FC236}">
                      <a16:creationId xmlns:a16="http://schemas.microsoft.com/office/drawing/2014/main" id="{50C3DBA4-C9DE-4587-A525-040F74C5C254}"/>
                    </a:ext>
                  </a:extLst>
                </p:cNvPr>
                <p:cNvSpPr/>
                <p:nvPr/>
              </p:nvSpPr>
              <p:spPr bwMode="auto">
                <a:xfrm>
                  <a:off x="6487338" y="4844139"/>
                  <a:ext cx="484270" cy="144366"/>
                </a:xfrm>
                <a:custGeom>
                  <a:avLst/>
                  <a:gdLst>
                    <a:gd name="connsiteX0" fmla="*/ 97367 w 552450"/>
                    <a:gd name="connsiteY0" fmla="*/ 80433 h 165100"/>
                    <a:gd name="connsiteX1" fmla="*/ 224367 w 552450"/>
                    <a:gd name="connsiteY1" fmla="*/ 156633 h 165100"/>
                    <a:gd name="connsiteX2" fmla="*/ 262467 w 552450"/>
                    <a:gd name="connsiteY2" fmla="*/ 131233 h 165100"/>
                    <a:gd name="connsiteX3" fmla="*/ 440267 w 552450"/>
                    <a:gd name="connsiteY3" fmla="*/ 156633 h 165100"/>
                    <a:gd name="connsiteX4" fmla="*/ 541867 w 552450"/>
                    <a:gd name="connsiteY4" fmla="*/ 93133 h 165100"/>
                    <a:gd name="connsiteX5" fmla="*/ 376767 w 552450"/>
                    <a:gd name="connsiteY5" fmla="*/ 29633 h 165100"/>
                    <a:gd name="connsiteX6" fmla="*/ 313267 w 552450"/>
                    <a:gd name="connsiteY6" fmla="*/ 80433 h 165100"/>
                    <a:gd name="connsiteX7" fmla="*/ 186267 w 552450"/>
                    <a:gd name="connsiteY7" fmla="*/ 80433 h 165100"/>
                    <a:gd name="connsiteX8" fmla="*/ 8467 w 552450"/>
                    <a:gd name="connsiteY8" fmla="*/ 4233 h 165100"/>
                    <a:gd name="connsiteX9" fmla="*/ 97367 w 552450"/>
                    <a:gd name="connsiteY9" fmla="*/ 80433 h 165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552450" h="165100">
                      <a:moveTo>
                        <a:pt x="97367" y="80433"/>
                      </a:moveTo>
                      <a:cubicBezTo>
                        <a:pt x="133350" y="105833"/>
                        <a:pt x="196850" y="148166"/>
                        <a:pt x="224367" y="156633"/>
                      </a:cubicBezTo>
                      <a:cubicBezTo>
                        <a:pt x="251884" y="165100"/>
                        <a:pt x="226484" y="131233"/>
                        <a:pt x="262467" y="131233"/>
                      </a:cubicBezTo>
                      <a:cubicBezTo>
                        <a:pt x="298450" y="131233"/>
                        <a:pt x="393700" y="162983"/>
                        <a:pt x="440267" y="156633"/>
                      </a:cubicBezTo>
                      <a:cubicBezTo>
                        <a:pt x="486834" y="150283"/>
                        <a:pt x="552450" y="114300"/>
                        <a:pt x="541867" y="93133"/>
                      </a:cubicBezTo>
                      <a:cubicBezTo>
                        <a:pt x="531284" y="71966"/>
                        <a:pt x="414867" y="31750"/>
                        <a:pt x="376767" y="29633"/>
                      </a:cubicBezTo>
                      <a:cubicBezTo>
                        <a:pt x="338667" y="27516"/>
                        <a:pt x="345017" y="71966"/>
                        <a:pt x="313267" y="80433"/>
                      </a:cubicBezTo>
                      <a:cubicBezTo>
                        <a:pt x="281517" y="88900"/>
                        <a:pt x="237067" y="93133"/>
                        <a:pt x="186267" y="80433"/>
                      </a:cubicBezTo>
                      <a:cubicBezTo>
                        <a:pt x="135467" y="67733"/>
                        <a:pt x="16934" y="0"/>
                        <a:pt x="8467" y="4233"/>
                      </a:cubicBezTo>
                      <a:cubicBezTo>
                        <a:pt x="0" y="8466"/>
                        <a:pt x="61384" y="55033"/>
                        <a:pt x="97367" y="80433"/>
                      </a:cubicBezTo>
                      <a:close/>
                    </a:path>
                  </a:pathLst>
                </a:custGeom>
                <a:solidFill>
                  <a:schemeClr val="bg2">
                    <a:lumMod val="1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37931725" indent="-37474525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 eaLnBrk="1" hangingPunct="1">
                    <a:defRPr/>
                  </a:pPr>
                  <a:endParaRPr lang="en-US" altLang="id-ID" sz="1800">
                    <a:solidFill>
                      <a:schemeClr val="bg1">
                        <a:lumMod val="50000"/>
                      </a:schemeClr>
                    </a:solidFill>
                    <a:latin typeface="+mn-lt"/>
                  </a:endParaRPr>
                </a:p>
              </p:txBody>
            </p:sp>
            <p:sp>
              <p:nvSpPr>
                <p:cNvPr id="135" name="Freeform 51">
                  <a:extLst>
                    <a:ext uri="{FF2B5EF4-FFF2-40B4-BE49-F238E27FC236}">
                      <a16:creationId xmlns:a16="http://schemas.microsoft.com/office/drawing/2014/main" id="{BCB72E64-1BFA-4E0C-90FC-0F1E293A1CDE}"/>
                    </a:ext>
                  </a:extLst>
                </p:cNvPr>
                <p:cNvSpPr/>
                <p:nvPr/>
              </p:nvSpPr>
              <p:spPr bwMode="auto">
                <a:xfrm>
                  <a:off x="6522626" y="4821730"/>
                  <a:ext cx="173605" cy="224774"/>
                </a:xfrm>
                <a:custGeom>
                  <a:avLst/>
                  <a:gdLst>
                    <a:gd name="connsiteX0" fmla="*/ 4233 w 196850"/>
                    <a:gd name="connsiteY0" fmla="*/ 71967 h 256117"/>
                    <a:gd name="connsiteX1" fmla="*/ 93133 w 196850"/>
                    <a:gd name="connsiteY1" fmla="*/ 237067 h 256117"/>
                    <a:gd name="connsiteX2" fmla="*/ 182033 w 196850"/>
                    <a:gd name="connsiteY2" fmla="*/ 186267 h 256117"/>
                    <a:gd name="connsiteX3" fmla="*/ 182033 w 196850"/>
                    <a:gd name="connsiteY3" fmla="*/ 71967 h 256117"/>
                    <a:gd name="connsiteX4" fmla="*/ 118533 w 196850"/>
                    <a:gd name="connsiteY4" fmla="*/ 97367 h 256117"/>
                    <a:gd name="connsiteX5" fmla="*/ 118533 w 196850"/>
                    <a:gd name="connsiteY5" fmla="*/ 8467 h 256117"/>
                    <a:gd name="connsiteX6" fmla="*/ 4233 w 196850"/>
                    <a:gd name="connsiteY6" fmla="*/ 71967 h 2561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96850" h="256117">
                      <a:moveTo>
                        <a:pt x="4233" y="71967"/>
                      </a:moveTo>
                      <a:cubicBezTo>
                        <a:pt x="0" y="110067"/>
                        <a:pt x="63500" y="218017"/>
                        <a:pt x="93133" y="237067"/>
                      </a:cubicBezTo>
                      <a:cubicBezTo>
                        <a:pt x="122766" y="256117"/>
                        <a:pt x="167216" y="213784"/>
                        <a:pt x="182033" y="186267"/>
                      </a:cubicBezTo>
                      <a:cubicBezTo>
                        <a:pt x="196850" y="158750"/>
                        <a:pt x="192616" y="86784"/>
                        <a:pt x="182033" y="71967"/>
                      </a:cubicBezTo>
                      <a:cubicBezTo>
                        <a:pt x="171450" y="57150"/>
                        <a:pt x="129116" y="107950"/>
                        <a:pt x="118533" y="97367"/>
                      </a:cubicBezTo>
                      <a:cubicBezTo>
                        <a:pt x="107950" y="86784"/>
                        <a:pt x="135466" y="16934"/>
                        <a:pt x="118533" y="8467"/>
                      </a:cubicBezTo>
                      <a:cubicBezTo>
                        <a:pt x="101600" y="0"/>
                        <a:pt x="8466" y="33867"/>
                        <a:pt x="4233" y="71967"/>
                      </a:cubicBezTo>
                      <a:close/>
                    </a:path>
                  </a:pathLst>
                </a:custGeom>
                <a:solidFill>
                  <a:schemeClr val="bg2">
                    <a:lumMod val="1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37931725" indent="-37474525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 eaLnBrk="1" hangingPunct="1">
                    <a:defRPr/>
                  </a:pPr>
                  <a:endParaRPr lang="en-US" altLang="id-ID" sz="1800">
                    <a:solidFill>
                      <a:schemeClr val="bg1">
                        <a:lumMod val="50000"/>
                      </a:schemeClr>
                    </a:solidFill>
                    <a:latin typeface="+mn-lt"/>
                  </a:endParaRPr>
                </a:p>
              </p:txBody>
            </p:sp>
            <p:sp>
              <p:nvSpPr>
                <p:cNvPr id="136" name="Freeform 51">
                  <a:extLst>
                    <a:ext uri="{FF2B5EF4-FFF2-40B4-BE49-F238E27FC236}">
                      <a16:creationId xmlns:a16="http://schemas.microsoft.com/office/drawing/2014/main" id="{BCB72E64-1BFA-4E0C-90FC-0F1E293A1CDE}"/>
                    </a:ext>
                  </a:extLst>
                </p:cNvPr>
                <p:cNvSpPr/>
                <p:nvPr/>
              </p:nvSpPr>
              <p:spPr bwMode="auto">
                <a:xfrm>
                  <a:off x="5940448" y="4899960"/>
                  <a:ext cx="173605" cy="224774"/>
                </a:xfrm>
                <a:custGeom>
                  <a:avLst/>
                  <a:gdLst>
                    <a:gd name="connsiteX0" fmla="*/ 4233 w 196850"/>
                    <a:gd name="connsiteY0" fmla="*/ 71967 h 256117"/>
                    <a:gd name="connsiteX1" fmla="*/ 93133 w 196850"/>
                    <a:gd name="connsiteY1" fmla="*/ 237067 h 256117"/>
                    <a:gd name="connsiteX2" fmla="*/ 182033 w 196850"/>
                    <a:gd name="connsiteY2" fmla="*/ 186267 h 256117"/>
                    <a:gd name="connsiteX3" fmla="*/ 182033 w 196850"/>
                    <a:gd name="connsiteY3" fmla="*/ 71967 h 256117"/>
                    <a:gd name="connsiteX4" fmla="*/ 118533 w 196850"/>
                    <a:gd name="connsiteY4" fmla="*/ 97367 h 256117"/>
                    <a:gd name="connsiteX5" fmla="*/ 118533 w 196850"/>
                    <a:gd name="connsiteY5" fmla="*/ 8467 h 256117"/>
                    <a:gd name="connsiteX6" fmla="*/ 4233 w 196850"/>
                    <a:gd name="connsiteY6" fmla="*/ 71967 h 2561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96850" h="256117">
                      <a:moveTo>
                        <a:pt x="4233" y="71967"/>
                      </a:moveTo>
                      <a:cubicBezTo>
                        <a:pt x="0" y="110067"/>
                        <a:pt x="63500" y="218017"/>
                        <a:pt x="93133" y="237067"/>
                      </a:cubicBezTo>
                      <a:cubicBezTo>
                        <a:pt x="122766" y="256117"/>
                        <a:pt x="167216" y="213784"/>
                        <a:pt x="182033" y="186267"/>
                      </a:cubicBezTo>
                      <a:cubicBezTo>
                        <a:pt x="196850" y="158750"/>
                        <a:pt x="192616" y="86784"/>
                        <a:pt x="182033" y="71967"/>
                      </a:cubicBezTo>
                      <a:cubicBezTo>
                        <a:pt x="171450" y="57150"/>
                        <a:pt x="129116" y="107950"/>
                        <a:pt x="118533" y="97367"/>
                      </a:cubicBezTo>
                      <a:cubicBezTo>
                        <a:pt x="107950" y="86784"/>
                        <a:pt x="135466" y="16934"/>
                        <a:pt x="118533" y="8467"/>
                      </a:cubicBezTo>
                      <a:cubicBezTo>
                        <a:pt x="101600" y="0"/>
                        <a:pt x="8466" y="33867"/>
                        <a:pt x="4233" y="71967"/>
                      </a:cubicBezTo>
                      <a:close/>
                    </a:path>
                  </a:pathLst>
                </a:custGeom>
                <a:solidFill>
                  <a:schemeClr val="bg2">
                    <a:lumMod val="1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37931725" indent="-37474525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 eaLnBrk="1" hangingPunct="1">
                    <a:defRPr/>
                  </a:pPr>
                  <a:endParaRPr lang="en-US" altLang="id-ID" sz="1800">
                    <a:solidFill>
                      <a:schemeClr val="bg1">
                        <a:lumMod val="50000"/>
                      </a:schemeClr>
                    </a:solidFill>
                    <a:latin typeface="+mn-lt"/>
                  </a:endParaRPr>
                </a:p>
              </p:txBody>
            </p:sp>
          </p:grpSp>
          <p:sp>
            <p:nvSpPr>
              <p:cNvPr id="27" name="Freeform 126"/>
              <p:cNvSpPr>
                <a:spLocks noEditPoints="1"/>
              </p:cNvSpPr>
              <p:nvPr/>
            </p:nvSpPr>
            <p:spPr bwMode="auto">
              <a:xfrm rot="1536164">
                <a:off x="3410057" y="3148551"/>
                <a:ext cx="1088794" cy="1142170"/>
              </a:xfrm>
              <a:custGeom>
                <a:avLst/>
                <a:gdLst>
                  <a:gd name="T0" fmla="*/ 1564 w 3059"/>
                  <a:gd name="T1" fmla="*/ 2008 h 3212"/>
                  <a:gd name="T2" fmla="*/ 1382 w 3059"/>
                  <a:gd name="T3" fmla="*/ 2325 h 3212"/>
                  <a:gd name="T4" fmla="*/ 1295 w 3059"/>
                  <a:gd name="T5" fmla="*/ 2832 h 3212"/>
                  <a:gd name="T6" fmla="*/ 1343 w 3059"/>
                  <a:gd name="T7" fmla="*/ 3141 h 3212"/>
                  <a:gd name="T8" fmla="*/ 1248 w 3059"/>
                  <a:gd name="T9" fmla="*/ 3211 h 3212"/>
                  <a:gd name="T10" fmla="*/ 1185 w 3059"/>
                  <a:gd name="T11" fmla="*/ 3060 h 3212"/>
                  <a:gd name="T12" fmla="*/ 1144 w 3059"/>
                  <a:gd name="T13" fmla="*/ 2683 h 3212"/>
                  <a:gd name="T14" fmla="*/ 963 w 3059"/>
                  <a:gd name="T15" fmla="*/ 2290 h 3212"/>
                  <a:gd name="T16" fmla="*/ 1178 w 3059"/>
                  <a:gd name="T17" fmla="*/ 2558 h 3212"/>
                  <a:gd name="T18" fmla="*/ 1356 w 3059"/>
                  <a:gd name="T19" fmla="*/ 2122 h 3212"/>
                  <a:gd name="T20" fmla="*/ 330 w 3059"/>
                  <a:gd name="T21" fmla="*/ 1579 h 3212"/>
                  <a:gd name="T22" fmla="*/ 696 w 3059"/>
                  <a:gd name="T23" fmla="*/ 1656 h 3212"/>
                  <a:gd name="T24" fmla="*/ 968 w 3059"/>
                  <a:gd name="T25" fmla="*/ 1870 h 3212"/>
                  <a:gd name="T26" fmla="*/ 985 w 3059"/>
                  <a:gd name="T27" fmla="*/ 2232 h 3212"/>
                  <a:gd name="T28" fmla="*/ 607 w 3059"/>
                  <a:gd name="T29" fmla="*/ 1928 h 3212"/>
                  <a:gd name="T30" fmla="*/ 880 w 3059"/>
                  <a:gd name="T31" fmla="*/ 2190 h 3212"/>
                  <a:gd name="T32" fmla="*/ 787 w 3059"/>
                  <a:gd name="T33" fmla="*/ 2463 h 3212"/>
                  <a:gd name="T34" fmla="*/ 495 w 3059"/>
                  <a:gd name="T35" fmla="*/ 2393 h 3212"/>
                  <a:gd name="T36" fmla="*/ 273 w 3059"/>
                  <a:gd name="T37" fmla="*/ 2126 h 3212"/>
                  <a:gd name="T38" fmla="*/ 104 w 3059"/>
                  <a:gd name="T39" fmla="*/ 1749 h 3212"/>
                  <a:gd name="T40" fmla="*/ 0 w 3059"/>
                  <a:gd name="T41" fmla="*/ 1575 h 3212"/>
                  <a:gd name="T42" fmla="*/ 153 w 3059"/>
                  <a:gd name="T43" fmla="*/ 1571 h 3212"/>
                  <a:gd name="T44" fmla="*/ 3023 w 3059"/>
                  <a:gd name="T45" fmla="*/ 568 h 3212"/>
                  <a:gd name="T46" fmla="*/ 3010 w 3059"/>
                  <a:gd name="T47" fmla="*/ 1343 h 3212"/>
                  <a:gd name="T48" fmla="*/ 2674 w 3059"/>
                  <a:gd name="T49" fmla="*/ 1971 h 3212"/>
                  <a:gd name="T50" fmla="*/ 2184 w 3059"/>
                  <a:gd name="T51" fmla="*/ 2226 h 3212"/>
                  <a:gd name="T52" fmla="*/ 1778 w 3059"/>
                  <a:gd name="T53" fmla="*/ 2147 h 3212"/>
                  <a:gd name="T54" fmla="*/ 1631 w 3059"/>
                  <a:gd name="T55" fmla="*/ 1969 h 3212"/>
                  <a:gd name="T56" fmla="*/ 1862 w 3059"/>
                  <a:gd name="T57" fmla="*/ 1743 h 3212"/>
                  <a:gd name="T58" fmla="*/ 2220 w 3059"/>
                  <a:gd name="T59" fmla="*/ 1666 h 3212"/>
                  <a:gd name="T60" fmla="*/ 2550 w 3059"/>
                  <a:gd name="T61" fmla="*/ 1589 h 3212"/>
                  <a:gd name="T62" fmla="*/ 2348 w 3059"/>
                  <a:gd name="T63" fmla="*/ 1602 h 3212"/>
                  <a:gd name="T64" fmla="*/ 2075 w 3059"/>
                  <a:gd name="T65" fmla="*/ 1565 h 3212"/>
                  <a:gd name="T66" fmla="*/ 2273 w 3059"/>
                  <a:gd name="T67" fmla="*/ 1415 h 3212"/>
                  <a:gd name="T68" fmla="*/ 2505 w 3059"/>
                  <a:gd name="T69" fmla="*/ 1263 h 3212"/>
                  <a:gd name="T70" fmla="*/ 2775 w 3059"/>
                  <a:gd name="T71" fmla="*/ 1142 h 3212"/>
                  <a:gd name="T72" fmla="*/ 2814 w 3059"/>
                  <a:gd name="T73" fmla="*/ 1100 h 3212"/>
                  <a:gd name="T74" fmla="*/ 2504 w 3059"/>
                  <a:gd name="T75" fmla="*/ 1178 h 3212"/>
                  <a:gd name="T76" fmla="*/ 2705 w 3059"/>
                  <a:gd name="T77" fmla="*/ 696 h 3212"/>
                  <a:gd name="T78" fmla="*/ 2707 w 3059"/>
                  <a:gd name="T79" fmla="*/ 600 h 3212"/>
                  <a:gd name="T80" fmla="*/ 2558 w 3059"/>
                  <a:gd name="T81" fmla="*/ 918 h 3212"/>
                  <a:gd name="T82" fmla="*/ 2409 w 3059"/>
                  <a:gd name="T83" fmla="*/ 910 h 3212"/>
                  <a:gd name="T84" fmla="*/ 2423 w 3059"/>
                  <a:gd name="T85" fmla="*/ 788 h 3212"/>
                  <a:gd name="T86" fmla="*/ 2343 w 3059"/>
                  <a:gd name="T87" fmla="*/ 1000 h 3212"/>
                  <a:gd name="T88" fmla="*/ 2245 w 3059"/>
                  <a:gd name="T89" fmla="*/ 1319 h 3212"/>
                  <a:gd name="T90" fmla="*/ 1987 w 3059"/>
                  <a:gd name="T91" fmla="*/ 1497 h 3212"/>
                  <a:gd name="T92" fmla="*/ 1953 w 3059"/>
                  <a:gd name="T93" fmla="*/ 1197 h 3212"/>
                  <a:gd name="T94" fmla="*/ 1957 w 3059"/>
                  <a:gd name="T95" fmla="*/ 1008 h 3212"/>
                  <a:gd name="T96" fmla="*/ 1880 w 3059"/>
                  <a:gd name="T97" fmla="*/ 1312 h 3212"/>
                  <a:gd name="T98" fmla="*/ 1869 w 3059"/>
                  <a:gd name="T99" fmla="*/ 1598 h 3212"/>
                  <a:gd name="T100" fmla="*/ 1702 w 3059"/>
                  <a:gd name="T101" fmla="*/ 1738 h 3212"/>
                  <a:gd name="T102" fmla="*/ 1405 w 3059"/>
                  <a:gd name="T103" fmla="*/ 1866 h 3212"/>
                  <a:gd name="T104" fmla="*/ 1260 w 3059"/>
                  <a:gd name="T105" fmla="*/ 1446 h 3212"/>
                  <a:gd name="T106" fmla="*/ 1443 w 3059"/>
                  <a:gd name="T107" fmla="*/ 1026 h 3212"/>
                  <a:gd name="T108" fmla="*/ 1782 w 3059"/>
                  <a:gd name="T109" fmla="*/ 739 h 3212"/>
                  <a:gd name="T110" fmla="*/ 2157 w 3059"/>
                  <a:gd name="T111" fmla="*/ 598 h 3212"/>
                  <a:gd name="T112" fmla="*/ 2467 w 3059"/>
                  <a:gd name="T113" fmla="*/ 403 h 3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059" h="3212">
                    <a:moveTo>
                      <a:pt x="1498" y="1948"/>
                    </a:moveTo>
                    <a:lnTo>
                      <a:pt x="1500" y="1950"/>
                    </a:lnTo>
                    <a:lnTo>
                      <a:pt x="1504" y="1955"/>
                    </a:lnTo>
                    <a:lnTo>
                      <a:pt x="1512" y="1961"/>
                    </a:lnTo>
                    <a:lnTo>
                      <a:pt x="1522" y="1971"/>
                    </a:lnTo>
                    <a:lnTo>
                      <a:pt x="1533" y="1979"/>
                    </a:lnTo>
                    <a:lnTo>
                      <a:pt x="1544" y="1990"/>
                    </a:lnTo>
                    <a:lnTo>
                      <a:pt x="1555" y="1999"/>
                    </a:lnTo>
                    <a:lnTo>
                      <a:pt x="1564" y="2008"/>
                    </a:lnTo>
                    <a:lnTo>
                      <a:pt x="1572" y="2014"/>
                    </a:lnTo>
                    <a:lnTo>
                      <a:pt x="1578" y="2019"/>
                    </a:lnTo>
                    <a:lnTo>
                      <a:pt x="1580" y="2022"/>
                    </a:lnTo>
                    <a:lnTo>
                      <a:pt x="1537" y="2066"/>
                    </a:lnTo>
                    <a:lnTo>
                      <a:pt x="1499" y="2112"/>
                    </a:lnTo>
                    <a:lnTo>
                      <a:pt x="1464" y="2163"/>
                    </a:lnTo>
                    <a:lnTo>
                      <a:pt x="1433" y="2216"/>
                    </a:lnTo>
                    <a:lnTo>
                      <a:pt x="1405" y="2269"/>
                    </a:lnTo>
                    <a:lnTo>
                      <a:pt x="1382" y="2325"/>
                    </a:lnTo>
                    <a:lnTo>
                      <a:pt x="1362" y="2382"/>
                    </a:lnTo>
                    <a:lnTo>
                      <a:pt x="1345" y="2440"/>
                    </a:lnTo>
                    <a:lnTo>
                      <a:pt x="1330" y="2498"/>
                    </a:lnTo>
                    <a:lnTo>
                      <a:pt x="1318" y="2556"/>
                    </a:lnTo>
                    <a:lnTo>
                      <a:pt x="1310" y="2614"/>
                    </a:lnTo>
                    <a:lnTo>
                      <a:pt x="1303" y="2671"/>
                    </a:lnTo>
                    <a:lnTo>
                      <a:pt x="1299" y="2727"/>
                    </a:lnTo>
                    <a:lnTo>
                      <a:pt x="1296" y="2781"/>
                    </a:lnTo>
                    <a:lnTo>
                      <a:pt x="1295" y="2832"/>
                    </a:lnTo>
                    <a:lnTo>
                      <a:pt x="1296" y="2882"/>
                    </a:lnTo>
                    <a:lnTo>
                      <a:pt x="1300" y="2928"/>
                    </a:lnTo>
                    <a:lnTo>
                      <a:pt x="1303" y="2972"/>
                    </a:lnTo>
                    <a:lnTo>
                      <a:pt x="1308" y="3012"/>
                    </a:lnTo>
                    <a:lnTo>
                      <a:pt x="1314" y="3048"/>
                    </a:lnTo>
                    <a:lnTo>
                      <a:pt x="1321" y="3078"/>
                    </a:lnTo>
                    <a:lnTo>
                      <a:pt x="1328" y="3105"/>
                    </a:lnTo>
                    <a:lnTo>
                      <a:pt x="1335" y="3126"/>
                    </a:lnTo>
                    <a:lnTo>
                      <a:pt x="1343" y="3141"/>
                    </a:lnTo>
                    <a:lnTo>
                      <a:pt x="1335" y="3164"/>
                    </a:lnTo>
                    <a:lnTo>
                      <a:pt x="1326" y="3182"/>
                    </a:lnTo>
                    <a:lnTo>
                      <a:pt x="1314" y="3194"/>
                    </a:lnTo>
                    <a:lnTo>
                      <a:pt x="1302" y="3204"/>
                    </a:lnTo>
                    <a:lnTo>
                      <a:pt x="1289" y="3209"/>
                    </a:lnTo>
                    <a:lnTo>
                      <a:pt x="1274" y="3212"/>
                    </a:lnTo>
                    <a:lnTo>
                      <a:pt x="1263" y="3212"/>
                    </a:lnTo>
                    <a:lnTo>
                      <a:pt x="1260" y="3212"/>
                    </a:lnTo>
                    <a:lnTo>
                      <a:pt x="1248" y="3211"/>
                    </a:lnTo>
                    <a:lnTo>
                      <a:pt x="1235" y="3209"/>
                    </a:lnTo>
                    <a:lnTo>
                      <a:pt x="1224" y="3206"/>
                    </a:lnTo>
                    <a:lnTo>
                      <a:pt x="1215" y="3202"/>
                    </a:lnTo>
                    <a:lnTo>
                      <a:pt x="1207" y="3198"/>
                    </a:lnTo>
                    <a:lnTo>
                      <a:pt x="1203" y="3196"/>
                    </a:lnTo>
                    <a:lnTo>
                      <a:pt x="1202" y="3195"/>
                    </a:lnTo>
                    <a:lnTo>
                      <a:pt x="1196" y="3148"/>
                    </a:lnTo>
                    <a:lnTo>
                      <a:pt x="1191" y="3103"/>
                    </a:lnTo>
                    <a:lnTo>
                      <a:pt x="1185" y="3060"/>
                    </a:lnTo>
                    <a:lnTo>
                      <a:pt x="1180" y="3019"/>
                    </a:lnTo>
                    <a:lnTo>
                      <a:pt x="1174" y="2977"/>
                    </a:lnTo>
                    <a:lnTo>
                      <a:pt x="1170" y="2935"/>
                    </a:lnTo>
                    <a:lnTo>
                      <a:pt x="1167" y="2890"/>
                    </a:lnTo>
                    <a:lnTo>
                      <a:pt x="1163" y="2843"/>
                    </a:lnTo>
                    <a:lnTo>
                      <a:pt x="1161" y="2791"/>
                    </a:lnTo>
                    <a:lnTo>
                      <a:pt x="1161" y="2734"/>
                    </a:lnTo>
                    <a:lnTo>
                      <a:pt x="1152" y="2712"/>
                    </a:lnTo>
                    <a:lnTo>
                      <a:pt x="1144" y="2683"/>
                    </a:lnTo>
                    <a:lnTo>
                      <a:pt x="1133" y="2649"/>
                    </a:lnTo>
                    <a:lnTo>
                      <a:pt x="1120" y="2610"/>
                    </a:lnTo>
                    <a:lnTo>
                      <a:pt x="1106" y="2568"/>
                    </a:lnTo>
                    <a:lnTo>
                      <a:pt x="1089" y="2522"/>
                    </a:lnTo>
                    <a:lnTo>
                      <a:pt x="1070" y="2476"/>
                    </a:lnTo>
                    <a:lnTo>
                      <a:pt x="1048" y="2429"/>
                    </a:lnTo>
                    <a:lnTo>
                      <a:pt x="1024" y="2381"/>
                    </a:lnTo>
                    <a:lnTo>
                      <a:pt x="995" y="2335"/>
                    </a:lnTo>
                    <a:lnTo>
                      <a:pt x="963" y="2290"/>
                    </a:lnTo>
                    <a:lnTo>
                      <a:pt x="973" y="2266"/>
                    </a:lnTo>
                    <a:lnTo>
                      <a:pt x="982" y="2240"/>
                    </a:lnTo>
                    <a:lnTo>
                      <a:pt x="1023" y="2291"/>
                    </a:lnTo>
                    <a:lnTo>
                      <a:pt x="1059" y="2341"/>
                    </a:lnTo>
                    <a:lnTo>
                      <a:pt x="1091" y="2390"/>
                    </a:lnTo>
                    <a:lnTo>
                      <a:pt x="1118" y="2436"/>
                    </a:lnTo>
                    <a:lnTo>
                      <a:pt x="1141" y="2480"/>
                    </a:lnTo>
                    <a:lnTo>
                      <a:pt x="1161" y="2521"/>
                    </a:lnTo>
                    <a:lnTo>
                      <a:pt x="1178" y="2558"/>
                    </a:lnTo>
                    <a:lnTo>
                      <a:pt x="1191" y="2591"/>
                    </a:lnTo>
                    <a:lnTo>
                      <a:pt x="1197" y="2528"/>
                    </a:lnTo>
                    <a:lnTo>
                      <a:pt x="1207" y="2465"/>
                    </a:lnTo>
                    <a:lnTo>
                      <a:pt x="1222" y="2406"/>
                    </a:lnTo>
                    <a:lnTo>
                      <a:pt x="1239" y="2347"/>
                    </a:lnTo>
                    <a:lnTo>
                      <a:pt x="1261" y="2290"/>
                    </a:lnTo>
                    <a:lnTo>
                      <a:pt x="1288" y="2235"/>
                    </a:lnTo>
                    <a:lnTo>
                      <a:pt x="1319" y="2178"/>
                    </a:lnTo>
                    <a:lnTo>
                      <a:pt x="1356" y="2122"/>
                    </a:lnTo>
                    <a:lnTo>
                      <a:pt x="1398" y="2065"/>
                    </a:lnTo>
                    <a:lnTo>
                      <a:pt x="1445" y="2007"/>
                    </a:lnTo>
                    <a:lnTo>
                      <a:pt x="1498" y="1948"/>
                    </a:lnTo>
                    <a:close/>
                    <a:moveTo>
                      <a:pt x="153" y="1571"/>
                    </a:moveTo>
                    <a:lnTo>
                      <a:pt x="185" y="1571"/>
                    </a:lnTo>
                    <a:lnTo>
                      <a:pt x="219" y="1572"/>
                    </a:lnTo>
                    <a:lnTo>
                      <a:pt x="254" y="1573"/>
                    </a:lnTo>
                    <a:lnTo>
                      <a:pt x="291" y="1575"/>
                    </a:lnTo>
                    <a:lnTo>
                      <a:pt x="330" y="1579"/>
                    </a:lnTo>
                    <a:lnTo>
                      <a:pt x="369" y="1583"/>
                    </a:lnTo>
                    <a:lnTo>
                      <a:pt x="410" y="1587"/>
                    </a:lnTo>
                    <a:lnTo>
                      <a:pt x="451" y="1593"/>
                    </a:lnTo>
                    <a:lnTo>
                      <a:pt x="493" y="1600"/>
                    </a:lnTo>
                    <a:lnTo>
                      <a:pt x="534" y="1608"/>
                    </a:lnTo>
                    <a:lnTo>
                      <a:pt x="575" y="1618"/>
                    </a:lnTo>
                    <a:lnTo>
                      <a:pt x="616" y="1629"/>
                    </a:lnTo>
                    <a:lnTo>
                      <a:pt x="656" y="1642"/>
                    </a:lnTo>
                    <a:lnTo>
                      <a:pt x="696" y="1656"/>
                    </a:lnTo>
                    <a:lnTo>
                      <a:pt x="733" y="1671"/>
                    </a:lnTo>
                    <a:lnTo>
                      <a:pt x="771" y="1689"/>
                    </a:lnTo>
                    <a:lnTo>
                      <a:pt x="806" y="1708"/>
                    </a:lnTo>
                    <a:lnTo>
                      <a:pt x="839" y="1729"/>
                    </a:lnTo>
                    <a:lnTo>
                      <a:pt x="870" y="1754"/>
                    </a:lnTo>
                    <a:lnTo>
                      <a:pt x="898" y="1779"/>
                    </a:lnTo>
                    <a:lnTo>
                      <a:pt x="925" y="1806"/>
                    </a:lnTo>
                    <a:lnTo>
                      <a:pt x="948" y="1837"/>
                    </a:lnTo>
                    <a:lnTo>
                      <a:pt x="968" y="1870"/>
                    </a:lnTo>
                    <a:lnTo>
                      <a:pt x="985" y="1904"/>
                    </a:lnTo>
                    <a:lnTo>
                      <a:pt x="997" y="1942"/>
                    </a:lnTo>
                    <a:lnTo>
                      <a:pt x="1007" y="1982"/>
                    </a:lnTo>
                    <a:lnTo>
                      <a:pt x="1012" y="2026"/>
                    </a:lnTo>
                    <a:lnTo>
                      <a:pt x="1013" y="2072"/>
                    </a:lnTo>
                    <a:lnTo>
                      <a:pt x="1009" y="2121"/>
                    </a:lnTo>
                    <a:lnTo>
                      <a:pt x="1001" y="2173"/>
                    </a:lnTo>
                    <a:lnTo>
                      <a:pt x="986" y="2228"/>
                    </a:lnTo>
                    <a:lnTo>
                      <a:pt x="985" y="2232"/>
                    </a:lnTo>
                    <a:lnTo>
                      <a:pt x="983" y="2236"/>
                    </a:lnTo>
                    <a:lnTo>
                      <a:pt x="982" y="2240"/>
                    </a:lnTo>
                    <a:lnTo>
                      <a:pt x="941" y="2193"/>
                    </a:lnTo>
                    <a:lnTo>
                      <a:pt x="897" y="2147"/>
                    </a:lnTo>
                    <a:lnTo>
                      <a:pt x="849" y="2102"/>
                    </a:lnTo>
                    <a:lnTo>
                      <a:pt x="795" y="2056"/>
                    </a:lnTo>
                    <a:lnTo>
                      <a:pt x="737" y="2012"/>
                    </a:lnTo>
                    <a:lnTo>
                      <a:pt x="674" y="1969"/>
                    </a:lnTo>
                    <a:lnTo>
                      <a:pt x="607" y="1928"/>
                    </a:lnTo>
                    <a:lnTo>
                      <a:pt x="534" y="1888"/>
                    </a:lnTo>
                    <a:lnTo>
                      <a:pt x="455" y="1851"/>
                    </a:lnTo>
                    <a:lnTo>
                      <a:pt x="530" y="1896"/>
                    </a:lnTo>
                    <a:lnTo>
                      <a:pt x="599" y="1942"/>
                    </a:lnTo>
                    <a:lnTo>
                      <a:pt x="664" y="1991"/>
                    </a:lnTo>
                    <a:lnTo>
                      <a:pt x="725" y="2039"/>
                    </a:lnTo>
                    <a:lnTo>
                      <a:pt x="781" y="2090"/>
                    </a:lnTo>
                    <a:lnTo>
                      <a:pt x="832" y="2140"/>
                    </a:lnTo>
                    <a:lnTo>
                      <a:pt x="880" y="2190"/>
                    </a:lnTo>
                    <a:lnTo>
                      <a:pt x="924" y="2241"/>
                    </a:lnTo>
                    <a:lnTo>
                      <a:pt x="963" y="2290"/>
                    </a:lnTo>
                    <a:lnTo>
                      <a:pt x="945" y="2329"/>
                    </a:lnTo>
                    <a:lnTo>
                      <a:pt x="923" y="2364"/>
                    </a:lnTo>
                    <a:lnTo>
                      <a:pt x="898" y="2394"/>
                    </a:lnTo>
                    <a:lnTo>
                      <a:pt x="873" y="2418"/>
                    </a:lnTo>
                    <a:lnTo>
                      <a:pt x="846" y="2437"/>
                    </a:lnTo>
                    <a:lnTo>
                      <a:pt x="817" y="2453"/>
                    </a:lnTo>
                    <a:lnTo>
                      <a:pt x="787" y="2463"/>
                    </a:lnTo>
                    <a:lnTo>
                      <a:pt x="755" y="2470"/>
                    </a:lnTo>
                    <a:lnTo>
                      <a:pt x="724" y="2472"/>
                    </a:lnTo>
                    <a:lnTo>
                      <a:pt x="692" y="2471"/>
                    </a:lnTo>
                    <a:lnTo>
                      <a:pt x="659" y="2465"/>
                    </a:lnTo>
                    <a:lnTo>
                      <a:pt x="626" y="2457"/>
                    </a:lnTo>
                    <a:lnTo>
                      <a:pt x="593" y="2445"/>
                    </a:lnTo>
                    <a:lnTo>
                      <a:pt x="560" y="2431"/>
                    </a:lnTo>
                    <a:lnTo>
                      <a:pt x="527" y="2413"/>
                    </a:lnTo>
                    <a:lnTo>
                      <a:pt x="495" y="2393"/>
                    </a:lnTo>
                    <a:lnTo>
                      <a:pt x="464" y="2371"/>
                    </a:lnTo>
                    <a:lnTo>
                      <a:pt x="434" y="2345"/>
                    </a:lnTo>
                    <a:lnTo>
                      <a:pt x="406" y="2319"/>
                    </a:lnTo>
                    <a:lnTo>
                      <a:pt x="379" y="2290"/>
                    </a:lnTo>
                    <a:lnTo>
                      <a:pt x="353" y="2260"/>
                    </a:lnTo>
                    <a:lnTo>
                      <a:pt x="330" y="2228"/>
                    </a:lnTo>
                    <a:lnTo>
                      <a:pt x="309" y="2194"/>
                    </a:lnTo>
                    <a:lnTo>
                      <a:pt x="289" y="2161"/>
                    </a:lnTo>
                    <a:lnTo>
                      <a:pt x="273" y="2126"/>
                    </a:lnTo>
                    <a:lnTo>
                      <a:pt x="259" y="2090"/>
                    </a:lnTo>
                    <a:lnTo>
                      <a:pt x="242" y="2044"/>
                    </a:lnTo>
                    <a:lnTo>
                      <a:pt x="224" y="1997"/>
                    </a:lnTo>
                    <a:lnTo>
                      <a:pt x="205" y="1952"/>
                    </a:lnTo>
                    <a:lnTo>
                      <a:pt x="185" y="1908"/>
                    </a:lnTo>
                    <a:lnTo>
                      <a:pt x="165" y="1864"/>
                    </a:lnTo>
                    <a:lnTo>
                      <a:pt x="144" y="1824"/>
                    </a:lnTo>
                    <a:lnTo>
                      <a:pt x="124" y="1785"/>
                    </a:lnTo>
                    <a:lnTo>
                      <a:pt x="104" y="1749"/>
                    </a:lnTo>
                    <a:lnTo>
                      <a:pt x="86" y="1716"/>
                    </a:lnTo>
                    <a:lnTo>
                      <a:pt x="68" y="1685"/>
                    </a:lnTo>
                    <a:lnTo>
                      <a:pt x="52" y="1658"/>
                    </a:lnTo>
                    <a:lnTo>
                      <a:pt x="37" y="1633"/>
                    </a:lnTo>
                    <a:lnTo>
                      <a:pt x="24" y="1613"/>
                    </a:lnTo>
                    <a:lnTo>
                      <a:pt x="14" y="1598"/>
                    </a:lnTo>
                    <a:lnTo>
                      <a:pt x="7" y="1586"/>
                    </a:lnTo>
                    <a:lnTo>
                      <a:pt x="1" y="1579"/>
                    </a:lnTo>
                    <a:lnTo>
                      <a:pt x="0" y="1575"/>
                    </a:lnTo>
                    <a:lnTo>
                      <a:pt x="2" y="1575"/>
                    </a:lnTo>
                    <a:lnTo>
                      <a:pt x="9" y="1575"/>
                    </a:lnTo>
                    <a:lnTo>
                      <a:pt x="19" y="1574"/>
                    </a:lnTo>
                    <a:lnTo>
                      <a:pt x="33" y="1573"/>
                    </a:lnTo>
                    <a:lnTo>
                      <a:pt x="52" y="1572"/>
                    </a:lnTo>
                    <a:lnTo>
                      <a:pt x="73" y="1572"/>
                    </a:lnTo>
                    <a:lnTo>
                      <a:pt x="97" y="1571"/>
                    </a:lnTo>
                    <a:lnTo>
                      <a:pt x="123" y="1571"/>
                    </a:lnTo>
                    <a:lnTo>
                      <a:pt x="153" y="1571"/>
                    </a:lnTo>
                    <a:close/>
                    <a:moveTo>
                      <a:pt x="2780" y="0"/>
                    </a:moveTo>
                    <a:lnTo>
                      <a:pt x="2780" y="0"/>
                    </a:lnTo>
                    <a:lnTo>
                      <a:pt x="2829" y="75"/>
                    </a:lnTo>
                    <a:lnTo>
                      <a:pt x="2873" y="152"/>
                    </a:lnTo>
                    <a:lnTo>
                      <a:pt x="2913" y="232"/>
                    </a:lnTo>
                    <a:lnTo>
                      <a:pt x="2947" y="313"/>
                    </a:lnTo>
                    <a:lnTo>
                      <a:pt x="2977" y="396"/>
                    </a:lnTo>
                    <a:lnTo>
                      <a:pt x="3002" y="482"/>
                    </a:lnTo>
                    <a:lnTo>
                      <a:pt x="3023" y="568"/>
                    </a:lnTo>
                    <a:lnTo>
                      <a:pt x="3038" y="655"/>
                    </a:lnTo>
                    <a:lnTo>
                      <a:pt x="3049" y="742"/>
                    </a:lnTo>
                    <a:lnTo>
                      <a:pt x="3057" y="830"/>
                    </a:lnTo>
                    <a:lnTo>
                      <a:pt x="3059" y="917"/>
                    </a:lnTo>
                    <a:lnTo>
                      <a:pt x="3058" y="1005"/>
                    </a:lnTo>
                    <a:lnTo>
                      <a:pt x="3052" y="1091"/>
                    </a:lnTo>
                    <a:lnTo>
                      <a:pt x="3041" y="1177"/>
                    </a:lnTo>
                    <a:lnTo>
                      <a:pt x="3028" y="1261"/>
                    </a:lnTo>
                    <a:lnTo>
                      <a:pt x="3010" y="1343"/>
                    </a:lnTo>
                    <a:lnTo>
                      <a:pt x="2988" y="1425"/>
                    </a:lnTo>
                    <a:lnTo>
                      <a:pt x="2962" y="1503"/>
                    </a:lnTo>
                    <a:lnTo>
                      <a:pt x="2933" y="1579"/>
                    </a:lnTo>
                    <a:lnTo>
                      <a:pt x="2900" y="1652"/>
                    </a:lnTo>
                    <a:lnTo>
                      <a:pt x="2862" y="1722"/>
                    </a:lnTo>
                    <a:lnTo>
                      <a:pt x="2821" y="1788"/>
                    </a:lnTo>
                    <a:lnTo>
                      <a:pt x="2778" y="1852"/>
                    </a:lnTo>
                    <a:lnTo>
                      <a:pt x="2730" y="1911"/>
                    </a:lnTo>
                    <a:lnTo>
                      <a:pt x="2674" y="1971"/>
                    </a:lnTo>
                    <a:lnTo>
                      <a:pt x="2618" y="2024"/>
                    </a:lnTo>
                    <a:lnTo>
                      <a:pt x="2562" y="2070"/>
                    </a:lnTo>
                    <a:lnTo>
                      <a:pt x="2507" y="2109"/>
                    </a:lnTo>
                    <a:lnTo>
                      <a:pt x="2451" y="2143"/>
                    </a:lnTo>
                    <a:lnTo>
                      <a:pt x="2396" y="2170"/>
                    </a:lnTo>
                    <a:lnTo>
                      <a:pt x="2342" y="2191"/>
                    </a:lnTo>
                    <a:lnTo>
                      <a:pt x="2288" y="2207"/>
                    </a:lnTo>
                    <a:lnTo>
                      <a:pt x="2235" y="2219"/>
                    </a:lnTo>
                    <a:lnTo>
                      <a:pt x="2184" y="2226"/>
                    </a:lnTo>
                    <a:lnTo>
                      <a:pt x="2133" y="2229"/>
                    </a:lnTo>
                    <a:lnTo>
                      <a:pt x="2083" y="2228"/>
                    </a:lnTo>
                    <a:lnTo>
                      <a:pt x="2034" y="2224"/>
                    </a:lnTo>
                    <a:lnTo>
                      <a:pt x="1988" y="2217"/>
                    </a:lnTo>
                    <a:lnTo>
                      <a:pt x="1942" y="2206"/>
                    </a:lnTo>
                    <a:lnTo>
                      <a:pt x="1899" y="2193"/>
                    </a:lnTo>
                    <a:lnTo>
                      <a:pt x="1856" y="2180"/>
                    </a:lnTo>
                    <a:lnTo>
                      <a:pt x="1816" y="2164"/>
                    </a:lnTo>
                    <a:lnTo>
                      <a:pt x="1778" y="2147"/>
                    </a:lnTo>
                    <a:lnTo>
                      <a:pt x="1743" y="2128"/>
                    </a:lnTo>
                    <a:lnTo>
                      <a:pt x="1709" y="2110"/>
                    </a:lnTo>
                    <a:lnTo>
                      <a:pt x="1678" y="2091"/>
                    </a:lnTo>
                    <a:lnTo>
                      <a:pt x="1649" y="2073"/>
                    </a:lnTo>
                    <a:lnTo>
                      <a:pt x="1623" y="2055"/>
                    </a:lnTo>
                    <a:lnTo>
                      <a:pt x="1600" y="2038"/>
                    </a:lnTo>
                    <a:lnTo>
                      <a:pt x="1580" y="2023"/>
                    </a:lnTo>
                    <a:lnTo>
                      <a:pt x="1605" y="1995"/>
                    </a:lnTo>
                    <a:lnTo>
                      <a:pt x="1631" y="1969"/>
                    </a:lnTo>
                    <a:lnTo>
                      <a:pt x="1654" y="1943"/>
                    </a:lnTo>
                    <a:lnTo>
                      <a:pt x="1677" y="1919"/>
                    </a:lnTo>
                    <a:lnTo>
                      <a:pt x="1699" y="1896"/>
                    </a:lnTo>
                    <a:lnTo>
                      <a:pt x="1723" y="1873"/>
                    </a:lnTo>
                    <a:lnTo>
                      <a:pt x="1746" y="1849"/>
                    </a:lnTo>
                    <a:lnTo>
                      <a:pt x="1773" y="1824"/>
                    </a:lnTo>
                    <a:lnTo>
                      <a:pt x="1800" y="1798"/>
                    </a:lnTo>
                    <a:lnTo>
                      <a:pt x="1830" y="1772"/>
                    </a:lnTo>
                    <a:lnTo>
                      <a:pt x="1862" y="1743"/>
                    </a:lnTo>
                    <a:lnTo>
                      <a:pt x="1898" y="1713"/>
                    </a:lnTo>
                    <a:lnTo>
                      <a:pt x="1939" y="1680"/>
                    </a:lnTo>
                    <a:lnTo>
                      <a:pt x="1983" y="1644"/>
                    </a:lnTo>
                    <a:lnTo>
                      <a:pt x="2019" y="1656"/>
                    </a:lnTo>
                    <a:lnTo>
                      <a:pt x="2056" y="1663"/>
                    </a:lnTo>
                    <a:lnTo>
                      <a:pt x="2096" y="1668"/>
                    </a:lnTo>
                    <a:lnTo>
                      <a:pt x="2136" y="1669"/>
                    </a:lnTo>
                    <a:lnTo>
                      <a:pt x="2178" y="1669"/>
                    </a:lnTo>
                    <a:lnTo>
                      <a:pt x="2220" y="1666"/>
                    </a:lnTo>
                    <a:lnTo>
                      <a:pt x="2263" y="1661"/>
                    </a:lnTo>
                    <a:lnTo>
                      <a:pt x="2305" y="1655"/>
                    </a:lnTo>
                    <a:lnTo>
                      <a:pt x="2345" y="1646"/>
                    </a:lnTo>
                    <a:lnTo>
                      <a:pt x="2385" y="1638"/>
                    </a:lnTo>
                    <a:lnTo>
                      <a:pt x="2423" y="1628"/>
                    </a:lnTo>
                    <a:lnTo>
                      <a:pt x="2460" y="1618"/>
                    </a:lnTo>
                    <a:lnTo>
                      <a:pt x="2493" y="1608"/>
                    </a:lnTo>
                    <a:lnTo>
                      <a:pt x="2522" y="1599"/>
                    </a:lnTo>
                    <a:lnTo>
                      <a:pt x="2550" y="1589"/>
                    </a:lnTo>
                    <a:lnTo>
                      <a:pt x="2573" y="1581"/>
                    </a:lnTo>
                    <a:lnTo>
                      <a:pt x="2592" y="1574"/>
                    </a:lnTo>
                    <a:lnTo>
                      <a:pt x="2605" y="1569"/>
                    </a:lnTo>
                    <a:lnTo>
                      <a:pt x="2614" y="1566"/>
                    </a:lnTo>
                    <a:lnTo>
                      <a:pt x="2617" y="1564"/>
                    </a:lnTo>
                    <a:lnTo>
                      <a:pt x="2543" y="1581"/>
                    </a:lnTo>
                    <a:lnTo>
                      <a:pt x="2474" y="1591"/>
                    </a:lnTo>
                    <a:lnTo>
                      <a:pt x="2409" y="1599"/>
                    </a:lnTo>
                    <a:lnTo>
                      <a:pt x="2348" y="1602"/>
                    </a:lnTo>
                    <a:lnTo>
                      <a:pt x="2290" y="1603"/>
                    </a:lnTo>
                    <a:lnTo>
                      <a:pt x="2239" y="1601"/>
                    </a:lnTo>
                    <a:lnTo>
                      <a:pt x="2191" y="1598"/>
                    </a:lnTo>
                    <a:lnTo>
                      <a:pt x="2150" y="1592"/>
                    </a:lnTo>
                    <a:lnTo>
                      <a:pt x="2113" y="1586"/>
                    </a:lnTo>
                    <a:lnTo>
                      <a:pt x="2084" y="1581"/>
                    </a:lnTo>
                    <a:lnTo>
                      <a:pt x="2061" y="1574"/>
                    </a:lnTo>
                    <a:lnTo>
                      <a:pt x="2065" y="1571"/>
                    </a:lnTo>
                    <a:lnTo>
                      <a:pt x="2075" y="1565"/>
                    </a:lnTo>
                    <a:lnTo>
                      <a:pt x="2087" y="1555"/>
                    </a:lnTo>
                    <a:lnTo>
                      <a:pt x="2103" y="1544"/>
                    </a:lnTo>
                    <a:lnTo>
                      <a:pt x="2122" y="1530"/>
                    </a:lnTo>
                    <a:lnTo>
                      <a:pt x="2144" y="1514"/>
                    </a:lnTo>
                    <a:lnTo>
                      <a:pt x="2167" y="1496"/>
                    </a:lnTo>
                    <a:lnTo>
                      <a:pt x="2193" y="1477"/>
                    </a:lnTo>
                    <a:lnTo>
                      <a:pt x="2219" y="1457"/>
                    </a:lnTo>
                    <a:lnTo>
                      <a:pt x="2245" y="1436"/>
                    </a:lnTo>
                    <a:lnTo>
                      <a:pt x="2273" y="1415"/>
                    </a:lnTo>
                    <a:lnTo>
                      <a:pt x="2299" y="1393"/>
                    </a:lnTo>
                    <a:lnTo>
                      <a:pt x="2324" y="1371"/>
                    </a:lnTo>
                    <a:lnTo>
                      <a:pt x="2350" y="1350"/>
                    </a:lnTo>
                    <a:lnTo>
                      <a:pt x="2373" y="1328"/>
                    </a:lnTo>
                    <a:lnTo>
                      <a:pt x="2393" y="1307"/>
                    </a:lnTo>
                    <a:lnTo>
                      <a:pt x="2411" y="1288"/>
                    </a:lnTo>
                    <a:lnTo>
                      <a:pt x="2427" y="1269"/>
                    </a:lnTo>
                    <a:lnTo>
                      <a:pt x="2466" y="1268"/>
                    </a:lnTo>
                    <a:lnTo>
                      <a:pt x="2505" y="1263"/>
                    </a:lnTo>
                    <a:lnTo>
                      <a:pt x="2542" y="1256"/>
                    </a:lnTo>
                    <a:lnTo>
                      <a:pt x="2577" y="1245"/>
                    </a:lnTo>
                    <a:lnTo>
                      <a:pt x="2613" y="1234"/>
                    </a:lnTo>
                    <a:lnTo>
                      <a:pt x="2644" y="1220"/>
                    </a:lnTo>
                    <a:lnTo>
                      <a:pt x="2675" y="1205"/>
                    </a:lnTo>
                    <a:lnTo>
                      <a:pt x="2704" y="1189"/>
                    </a:lnTo>
                    <a:lnTo>
                      <a:pt x="2730" y="1173"/>
                    </a:lnTo>
                    <a:lnTo>
                      <a:pt x="2754" y="1157"/>
                    </a:lnTo>
                    <a:lnTo>
                      <a:pt x="2775" y="1142"/>
                    </a:lnTo>
                    <a:lnTo>
                      <a:pt x="2794" y="1127"/>
                    </a:lnTo>
                    <a:lnTo>
                      <a:pt x="2811" y="1115"/>
                    </a:lnTo>
                    <a:lnTo>
                      <a:pt x="2823" y="1104"/>
                    </a:lnTo>
                    <a:lnTo>
                      <a:pt x="2831" y="1096"/>
                    </a:lnTo>
                    <a:lnTo>
                      <a:pt x="2837" y="1090"/>
                    </a:lnTo>
                    <a:lnTo>
                      <a:pt x="2839" y="1088"/>
                    </a:lnTo>
                    <a:lnTo>
                      <a:pt x="2835" y="1089"/>
                    </a:lnTo>
                    <a:lnTo>
                      <a:pt x="2827" y="1094"/>
                    </a:lnTo>
                    <a:lnTo>
                      <a:pt x="2814" y="1100"/>
                    </a:lnTo>
                    <a:lnTo>
                      <a:pt x="2797" y="1107"/>
                    </a:lnTo>
                    <a:lnTo>
                      <a:pt x="2775" y="1118"/>
                    </a:lnTo>
                    <a:lnTo>
                      <a:pt x="2750" y="1128"/>
                    </a:lnTo>
                    <a:lnTo>
                      <a:pt x="2719" y="1139"/>
                    </a:lnTo>
                    <a:lnTo>
                      <a:pt x="2685" y="1149"/>
                    </a:lnTo>
                    <a:lnTo>
                      <a:pt x="2646" y="1159"/>
                    </a:lnTo>
                    <a:lnTo>
                      <a:pt x="2603" y="1167"/>
                    </a:lnTo>
                    <a:lnTo>
                      <a:pt x="2555" y="1174"/>
                    </a:lnTo>
                    <a:lnTo>
                      <a:pt x="2504" y="1178"/>
                    </a:lnTo>
                    <a:lnTo>
                      <a:pt x="2544" y="1116"/>
                    </a:lnTo>
                    <a:lnTo>
                      <a:pt x="2581" y="1053"/>
                    </a:lnTo>
                    <a:lnTo>
                      <a:pt x="2611" y="994"/>
                    </a:lnTo>
                    <a:lnTo>
                      <a:pt x="2637" y="936"/>
                    </a:lnTo>
                    <a:lnTo>
                      <a:pt x="2658" y="882"/>
                    </a:lnTo>
                    <a:lnTo>
                      <a:pt x="2674" y="830"/>
                    </a:lnTo>
                    <a:lnTo>
                      <a:pt x="2688" y="781"/>
                    </a:lnTo>
                    <a:lnTo>
                      <a:pt x="2698" y="736"/>
                    </a:lnTo>
                    <a:lnTo>
                      <a:pt x="2705" y="696"/>
                    </a:lnTo>
                    <a:lnTo>
                      <a:pt x="2710" y="661"/>
                    </a:lnTo>
                    <a:lnTo>
                      <a:pt x="2714" y="631"/>
                    </a:lnTo>
                    <a:lnTo>
                      <a:pt x="2715" y="606"/>
                    </a:lnTo>
                    <a:lnTo>
                      <a:pt x="2716" y="589"/>
                    </a:lnTo>
                    <a:lnTo>
                      <a:pt x="2716" y="578"/>
                    </a:lnTo>
                    <a:lnTo>
                      <a:pt x="2716" y="575"/>
                    </a:lnTo>
                    <a:lnTo>
                      <a:pt x="2715" y="577"/>
                    </a:lnTo>
                    <a:lnTo>
                      <a:pt x="2712" y="586"/>
                    </a:lnTo>
                    <a:lnTo>
                      <a:pt x="2707" y="600"/>
                    </a:lnTo>
                    <a:lnTo>
                      <a:pt x="2699" y="620"/>
                    </a:lnTo>
                    <a:lnTo>
                      <a:pt x="2691" y="644"/>
                    </a:lnTo>
                    <a:lnTo>
                      <a:pt x="2679" y="673"/>
                    </a:lnTo>
                    <a:lnTo>
                      <a:pt x="2665" y="705"/>
                    </a:lnTo>
                    <a:lnTo>
                      <a:pt x="2649" y="742"/>
                    </a:lnTo>
                    <a:lnTo>
                      <a:pt x="2630" y="782"/>
                    </a:lnTo>
                    <a:lnTo>
                      <a:pt x="2608" y="825"/>
                    </a:lnTo>
                    <a:lnTo>
                      <a:pt x="2585" y="871"/>
                    </a:lnTo>
                    <a:lnTo>
                      <a:pt x="2558" y="918"/>
                    </a:lnTo>
                    <a:lnTo>
                      <a:pt x="2529" y="969"/>
                    </a:lnTo>
                    <a:lnTo>
                      <a:pt x="2497" y="1021"/>
                    </a:lnTo>
                    <a:lnTo>
                      <a:pt x="2462" y="1073"/>
                    </a:lnTo>
                    <a:lnTo>
                      <a:pt x="2423" y="1127"/>
                    </a:lnTo>
                    <a:lnTo>
                      <a:pt x="2415" y="1078"/>
                    </a:lnTo>
                    <a:lnTo>
                      <a:pt x="2410" y="1030"/>
                    </a:lnTo>
                    <a:lnTo>
                      <a:pt x="2407" y="987"/>
                    </a:lnTo>
                    <a:lnTo>
                      <a:pt x="2408" y="947"/>
                    </a:lnTo>
                    <a:lnTo>
                      <a:pt x="2409" y="910"/>
                    </a:lnTo>
                    <a:lnTo>
                      <a:pt x="2412" y="877"/>
                    </a:lnTo>
                    <a:lnTo>
                      <a:pt x="2417" y="849"/>
                    </a:lnTo>
                    <a:lnTo>
                      <a:pt x="2421" y="825"/>
                    </a:lnTo>
                    <a:lnTo>
                      <a:pt x="2425" y="806"/>
                    </a:lnTo>
                    <a:lnTo>
                      <a:pt x="2428" y="791"/>
                    </a:lnTo>
                    <a:lnTo>
                      <a:pt x="2430" y="782"/>
                    </a:lnTo>
                    <a:lnTo>
                      <a:pt x="2429" y="778"/>
                    </a:lnTo>
                    <a:lnTo>
                      <a:pt x="2428" y="780"/>
                    </a:lnTo>
                    <a:lnTo>
                      <a:pt x="2423" y="788"/>
                    </a:lnTo>
                    <a:lnTo>
                      <a:pt x="2417" y="798"/>
                    </a:lnTo>
                    <a:lnTo>
                      <a:pt x="2409" y="813"/>
                    </a:lnTo>
                    <a:lnTo>
                      <a:pt x="2400" y="832"/>
                    </a:lnTo>
                    <a:lnTo>
                      <a:pt x="2390" y="853"/>
                    </a:lnTo>
                    <a:lnTo>
                      <a:pt x="2379" y="877"/>
                    </a:lnTo>
                    <a:lnTo>
                      <a:pt x="2370" y="905"/>
                    </a:lnTo>
                    <a:lnTo>
                      <a:pt x="2360" y="934"/>
                    </a:lnTo>
                    <a:lnTo>
                      <a:pt x="2351" y="966"/>
                    </a:lnTo>
                    <a:lnTo>
                      <a:pt x="2343" y="1000"/>
                    </a:lnTo>
                    <a:lnTo>
                      <a:pt x="2338" y="1034"/>
                    </a:lnTo>
                    <a:lnTo>
                      <a:pt x="2333" y="1070"/>
                    </a:lnTo>
                    <a:lnTo>
                      <a:pt x="2333" y="1107"/>
                    </a:lnTo>
                    <a:lnTo>
                      <a:pt x="2335" y="1145"/>
                    </a:lnTo>
                    <a:lnTo>
                      <a:pt x="2341" y="1183"/>
                    </a:lnTo>
                    <a:lnTo>
                      <a:pt x="2351" y="1220"/>
                    </a:lnTo>
                    <a:lnTo>
                      <a:pt x="2318" y="1255"/>
                    </a:lnTo>
                    <a:lnTo>
                      <a:pt x="2283" y="1288"/>
                    </a:lnTo>
                    <a:lnTo>
                      <a:pt x="2245" y="1319"/>
                    </a:lnTo>
                    <a:lnTo>
                      <a:pt x="2208" y="1349"/>
                    </a:lnTo>
                    <a:lnTo>
                      <a:pt x="2171" y="1377"/>
                    </a:lnTo>
                    <a:lnTo>
                      <a:pt x="2133" y="1405"/>
                    </a:lnTo>
                    <a:lnTo>
                      <a:pt x="2098" y="1429"/>
                    </a:lnTo>
                    <a:lnTo>
                      <a:pt x="2065" y="1451"/>
                    </a:lnTo>
                    <a:lnTo>
                      <a:pt x="2035" y="1471"/>
                    </a:lnTo>
                    <a:lnTo>
                      <a:pt x="2009" y="1489"/>
                    </a:lnTo>
                    <a:lnTo>
                      <a:pt x="1989" y="1504"/>
                    </a:lnTo>
                    <a:lnTo>
                      <a:pt x="1987" y="1497"/>
                    </a:lnTo>
                    <a:lnTo>
                      <a:pt x="1983" y="1486"/>
                    </a:lnTo>
                    <a:lnTo>
                      <a:pt x="1978" y="1468"/>
                    </a:lnTo>
                    <a:lnTo>
                      <a:pt x="1973" y="1445"/>
                    </a:lnTo>
                    <a:lnTo>
                      <a:pt x="1967" y="1415"/>
                    </a:lnTo>
                    <a:lnTo>
                      <a:pt x="1963" y="1381"/>
                    </a:lnTo>
                    <a:lnTo>
                      <a:pt x="1958" y="1342"/>
                    </a:lnTo>
                    <a:lnTo>
                      <a:pt x="1954" y="1298"/>
                    </a:lnTo>
                    <a:lnTo>
                      <a:pt x="1953" y="1250"/>
                    </a:lnTo>
                    <a:lnTo>
                      <a:pt x="1953" y="1197"/>
                    </a:lnTo>
                    <a:lnTo>
                      <a:pt x="1955" y="1140"/>
                    </a:lnTo>
                    <a:lnTo>
                      <a:pt x="1961" y="1080"/>
                    </a:lnTo>
                    <a:lnTo>
                      <a:pt x="1969" y="1015"/>
                    </a:lnTo>
                    <a:lnTo>
                      <a:pt x="1983" y="948"/>
                    </a:lnTo>
                    <a:lnTo>
                      <a:pt x="1981" y="950"/>
                    </a:lnTo>
                    <a:lnTo>
                      <a:pt x="1977" y="959"/>
                    </a:lnTo>
                    <a:lnTo>
                      <a:pt x="1973" y="971"/>
                    </a:lnTo>
                    <a:lnTo>
                      <a:pt x="1965" y="988"/>
                    </a:lnTo>
                    <a:lnTo>
                      <a:pt x="1957" y="1008"/>
                    </a:lnTo>
                    <a:lnTo>
                      <a:pt x="1948" y="1033"/>
                    </a:lnTo>
                    <a:lnTo>
                      <a:pt x="1939" y="1061"/>
                    </a:lnTo>
                    <a:lnTo>
                      <a:pt x="1929" y="1091"/>
                    </a:lnTo>
                    <a:lnTo>
                      <a:pt x="1919" y="1124"/>
                    </a:lnTo>
                    <a:lnTo>
                      <a:pt x="1909" y="1159"/>
                    </a:lnTo>
                    <a:lnTo>
                      <a:pt x="1900" y="1196"/>
                    </a:lnTo>
                    <a:lnTo>
                      <a:pt x="1892" y="1234"/>
                    </a:lnTo>
                    <a:lnTo>
                      <a:pt x="1885" y="1272"/>
                    </a:lnTo>
                    <a:lnTo>
                      <a:pt x="1880" y="1312"/>
                    </a:lnTo>
                    <a:lnTo>
                      <a:pt x="1876" y="1351"/>
                    </a:lnTo>
                    <a:lnTo>
                      <a:pt x="1875" y="1390"/>
                    </a:lnTo>
                    <a:lnTo>
                      <a:pt x="1877" y="1428"/>
                    </a:lnTo>
                    <a:lnTo>
                      <a:pt x="1880" y="1465"/>
                    </a:lnTo>
                    <a:lnTo>
                      <a:pt x="1888" y="1501"/>
                    </a:lnTo>
                    <a:lnTo>
                      <a:pt x="1899" y="1534"/>
                    </a:lnTo>
                    <a:lnTo>
                      <a:pt x="1913" y="1565"/>
                    </a:lnTo>
                    <a:lnTo>
                      <a:pt x="1890" y="1582"/>
                    </a:lnTo>
                    <a:lnTo>
                      <a:pt x="1869" y="1598"/>
                    </a:lnTo>
                    <a:lnTo>
                      <a:pt x="1849" y="1612"/>
                    </a:lnTo>
                    <a:lnTo>
                      <a:pt x="1831" y="1627"/>
                    </a:lnTo>
                    <a:lnTo>
                      <a:pt x="1813" y="1641"/>
                    </a:lnTo>
                    <a:lnTo>
                      <a:pt x="1796" y="1655"/>
                    </a:lnTo>
                    <a:lnTo>
                      <a:pt x="1778" y="1669"/>
                    </a:lnTo>
                    <a:lnTo>
                      <a:pt x="1759" y="1685"/>
                    </a:lnTo>
                    <a:lnTo>
                      <a:pt x="1742" y="1701"/>
                    </a:lnTo>
                    <a:lnTo>
                      <a:pt x="1722" y="1719"/>
                    </a:lnTo>
                    <a:lnTo>
                      <a:pt x="1702" y="1738"/>
                    </a:lnTo>
                    <a:lnTo>
                      <a:pt x="1680" y="1760"/>
                    </a:lnTo>
                    <a:lnTo>
                      <a:pt x="1656" y="1783"/>
                    </a:lnTo>
                    <a:lnTo>
                      <a:pt x="1630" y="1810"/>
                    </a:lnTo>
                    <a:lnTo>
                      <a:pt x="1602" y="1839"/>
                    </a:lnTo>
                    <a:lnTo>
                      <a:pt x="1570" y="1871"/>
                    </a:lnTo>
                    <a:lnTo>
                      <a:pt x="1536" y="1908"/>
                    </a:lnTo>
                    <a:lnTo>
                      <a:pt x="1499" y="1947"/>
                    </a:lnTo>
                    <a:lnTo>
                      <a:pt x="1449" y="1908"/>
                    </a:lnTo>
                    <a:lnTo>
                      <a:pt x="1405" y="1866"/>
                    </a:lnTo>
                    <a:lnTo>
                      <a:pt x="1368" y="1824"/>
                    </a:lnTo>
                    <a:lnTo>
                      <a:pt x="1336" y="1780"/>
                    </a:lnTo>
                    <a:lnTo>
                      <a:pt x="1311" y="1735"/>
                    </a:lnTo>
                    <a:lnTo>
                      <a:pt x="1290" y="1688"/>
                    </a:lnTo>
                    <a:lnTo>
                      <a:pt x="1274" y="1641"/>
                    </a:lnTo>
                    <a:lnTo>
                      <a:pt x="1265" y="1593"/>
                    </a:lnTo>
                    <a:lnTo>
                      <a:pt x="1258" y="1544"/>
                    </a:lnTo>
                    <a:lnTo>
                      <a:pt x="1257" y="1495"/>
                    </a:lnTo>
                    <a:lnTo>
                      <a:pt x="1260" y="1446"/>
                    </a:lnTo>
                    <a:lnTo>
                      <a:pt x="1268" y="1397"/>
                    </a:lnTo>
                    <a:lnTo>
                      <a:pt x="1279" y="1348"/>
                    </a:lnTo>
                    <a:lnTo>
                      <a:pt x="1293" y="1299"/>
                    </a:lnTo>
                    <a:lnTo>
                      <a:pt x="1312" y="1252"/>
                    </a:lnTo>
                    <a:lnTo>
                      <a:pt x="1333" y="1204"/>
                    </a:lnTo>
                    <a:lnTo>
                      <a:pt x="1357" y="1158"/>
                    </a:lnTo>
                    <a:lnTo>
                      <a:pt x="1383" y="1112"/>
                    </a:lnTo>
                    <a:lnTo>
                      <a:pt x="1412" y="1068"/>
                    </a:lnTo>
                    <a:lnTo>
                      <a:pt x="1443" y="1026"/>
                    </a:lnTo>
                    <a:lnTo>
                      <a:pt x="1477" y="985"/>
                    </a:lnTo>
                    <a:lnTo>
                      <a:pt x="1511" y="946"/>
                    </a:lnTo>
                    <a:lnTo>
                      <a:pt x="1547" y="909"/>
                    </a:lnTo>
                    <a:lnTo>
                      <a:pt x="1584" y="874"/>
                    </a:lnTo>
                    <a:lnTo>
                      <a:pt x="1623" y="841"/>
                    </a:lnTo>
                    <a:lnTo>
                      <a:pt x="1663" y="812"/>
                    </a:lnTo>
                    <a:lnTo>
                      <a:pt x="1702" y="785"/>
                    </a:lnTo>
                    <a:lnTo>
                      <a:pt x="1743" y="760"/>
                    </a:lnTo>
                    <a:lnTo>
                      <a:pt x="1782" y="739"/>
                    </a:lnTo>
                    <a:lnTo>
                      <a:pt x="1823" y="721"/>
                    </a:lnTo>
                    <a:lnTo>
                      <a:pt x="1870" y="703"/>
                    </a:lnTo>
                    <a:lnTo>
                      <a:pt x="1917" y="685"/>
                    </a:lnTo>
                    <a:lnTo>
                      <a:pt x="1961" y="670"/>
                    </a:lnTo>
                    <a:lnTo>
                      <a:pt x="2003" y="655"/>
                    </a:lnTo>
                    <a:lnTo>
                      <a:pt x="2044" y="640"/>
                    </a:lnTo>
                    <a:lnTo>
                      <a:pt x="2083" y="626"/>
                    </a:lnTo>
                    <a:lnTo>
                      <a:pt x="2121" y="613"/>
                    </a:lnTo>
                    <a:lnTo>
                      <a:pt x="2157" y="598"/>
                    </a:lnTo>
                    <a:lnTo>
                      <a:pt x="2194" y="583"/>
                    </a:lnTo>
                    <a:lnTo>
                      <a:pt x="2229" y="567"/>
                    </a:lnTo>
                    <a:lnTo>
                      <a:pt x="2263" y="549"/>
                    </a:lnTo>
                    <a:lnTo>
                      <a:pt x="2297" y="531"/>
                    </a:lnTo>
                    <a:lnTo>
                      <a:pt x="2331" y="510"/>
                    </a:lnTo>
                    <a:lnTo>
                      <a:pt x="2365" y="487"/>
                    </a:lnTo>
                    <a:lnTo>
                      <a:pt x="2398" y="462"/>
                    </a:lnTo>
                    <a:lnTo>
                      <a:pt x="2433" y="433"/>
                    </a:lnTo>
                    <a:lnTo>
                      <a:pt x="2467" y="403"/>
                    </a:lnTo>
                    <a:lnTo>
                      <a:pt x="2503" y="368"/>
                    </a:lnTo>
                    <a:lnTo>
                      <a:pt x="2539" y="329"/>
                    </a:lnTo>
                    <a:lnTo>
                      <a:pt x="2575" y="286"/>
                    </a:lnTo>
                    <a:lnTo>
                      <a:pt x="2614" y="239"/>
                    </a:lnTo>
                    <a:lnTo>
                      <a:pt x="2653" y="188"/>
                    </a:lnTo>
                    <a:lnTo>
                      <a:pt x="2694" y="131"/>
                    </a:lnTo>
                    <a:lnTo>
                      <a:pt x="2736" y="67"/>
                    </a:lnTo>
                    <a:lnTo>
                      <a:pt x="2780" y="0"/>
                    </a:lnTo>
                    <a:close/>
                  </a:path>
                </a:pathLst>
              </a:custGeom>
              <a:solidFill>
                <a:schemeClr val="accent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1"/>
              </a:p>
            </p:txBody>
          </p:sp>
          <p:sp>
            <p:nvSpPr>
              <p:cNvPr id="45" name="Freeform 16"/>
              <p:cNvSpPr>
                <a:spLocks/>
              </p:cNvSpPr>
              <p:nvPr/>
            </p:nvSpPr>
            <p:spPr bwMode="auto">
              <a:xfrm rot="18235286">
                <a:off x="3764043" y="3985077"/>
                <a:ext cx="212368" cy="399784"/>
              </a:xfrm>
              <a:custGeom>
                <a:avLst/>
                <a:gdLst>
                  <a:gd name="T0" fmla="*/ 20 w 816"/>
                  <a:gd name="T1" fmla="*/ 0 h 1241"/>
                  <a:gd name="T2" fmla="*/ 40 w 816"/>
                  <a:gd name="T3" fmla="*/ 5 h 1241"/>
                  <a:gd name="T4" fmla="*/ 75 w 816"/>
                  <a:gd name="T5" fmla="*/ 17 h 1241"/>
                  <a:gd name="T6" fmla="*/ 125 w 816"/>
                  <a:gd name="T7" fmla="*/ 35 h 1241"/>
                  <a:gd name="T8" fmla="*/ 186 w 816"/>
                  <a:gd name="T9" fmla="*/ 61 h 1241"/>
                  <a:gd name="T10" fmla="*/ 254 w 816"/>
                  <a:gd name="T11" fmla="*/ 99 h 1241"/>
                  <a:gd name="T12" fmla="*/ 329 w 816"/>
                  <a:gd name="T13" fmla="*/ 147 h 1241"/>
                  <a:gd name="T14" fmla="*/ 407 w 816"/>
                  <a:gd name="T15" fmla="*/ 206 h 1241"/>
                  <a:gd name="T16" fmla="*/ 485 w 816"/>
                  <a:gd name="T17" fmla="*/ 278 h 1241"/>
                  <a:gd name="T18" fmla="*/ 560 w 816"/>
                  <a:gd name="T19" fmla="*/ 365 h 1241"/>
                  <a:gd name="T20" fmla="*/ 632 w 816"/>
                  <a:gd name="T21" fmla="*/ 466 h 1241"/>
                  <a:gd name="T22" fmla="*/ 695 w 816"/>
                  <a:gd name="T23" fmla="*/ 584 h 1241"/>
                  <a:gd name="T24" fmla="*/ 747 w 816"/>
                  <a:gd name="T25" fmla="*/ 720 h 1241"/>
                  <a:gd name="T26" fmla="*/ 786 w 816"/>
                  <a:gd name="T27" fmla="*/ 873 h 1241"/>
                  <a:gd name="T28" fmla="*/ 810 w 816"/>
                  <a:gd name="T29" fmla="*/ 1047 h 1241"/>
                  <a:gd name="T30" fmla="*/ 816 w 816"/>
                  <a:gd name="T31" fmla="*/ 1241 h 1241"/>
                  <a:gd name="T32" fmla="*/ 805 w 816"/>
                  <a:gd name="T33" fmla="*/ 1238 h 1241"/>
                  <a:gd name="T34" fmla="*/ 775 w 816"/>
                  <a:gd name="T35" fmla="*/ 1229 h 1241"/>
                  <a:gd name="T36" fmla="*/ 727 w 816"/>
                  <a:gd name="T37" fmla="*/ 1210 h 1241"/>
                  <a:gd name="T38" fmla="*/ 669 w 816"/>
                  <a:gd name="T39" fmla="*/ 1185 h 1241"/>
                  <a:gd name="T40" fmla="*/ 598 w 816"/>
                  <a:gd name="T41" fmla="*/ 1150 h 1241"/>
                  <a:gd name="T42" fmla="*/ 521 w 816"/>
                  <a:gd name="T43" fmla="*/ 1105 h 1241"/>
                  <a:gd name="T44" fmla="*/ 438 w 816"/>
                  <a:gd name="T45" fmla="*/ 1052 h 1241"/>
                  <a:gd name="T46" fmla="*/ 356 w 816"/>
                  <a:gd name="T47" fmla="*/ 986 h 1241"/>
                  <a:gd name="T48" fmla="*/ 276 w 816"/>
                  <a:gd name="T49" fmla="*/ 910 h 1241"/>
                  <a:gd name="T50" fmla="*/ 200 w 816"/>
                  <a:gd name="T51" fmla="*/ 821 h 1241"/>
                  <a:gd name="T52" fmla="*/ 131 w 816"/>
                  <a:gd name="T53" fmla="*/ 719 h 1241"/>
                  <a:gd name="T54" fmla="*/ 75 w 816"/>
                  <a:gd name="T55" fmla="*/ 605 h 1241"/>
                  <a:gd name="T56" fmla="*/ 31 w 816"/>
                  <a:gd name="T57" fmla="*/ 476 h 1241"/>
                  <a:gd name="T58" fmla="*/ 6 w 816"/>
                  <a:gd name="T59" fmla="*/ 333 h 1241"/>
                  <a:gd name="T60" fmla="*/ 0 w 816"/>
                  <a:gd name="T61" fmla="*/ 174 h 1241"/>
                  <a:gd name="T62" fmla="*/ 19 w 816"/>
                  <a:gd name="T63" fmla="*/ 0 h 1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816" h="1241">
                    <a:moveTo>
                      <a:pt x="19" y="0"/>
                    </a:moveTo>
                    <a:lnTo>
                      <a:pt x="20" y="0"/>
                    </a:lnTo>
                    <a:lnTo>
                      <a:pt x="28" y="1"/>
                    </a:lnTo>
                    <a:lnTo>
                      <a:pt x="40" y="5"/>
                    </a:lnTo>
                    <a:lnTo>
                      <a:pt x="55" y="9"/>
                    </a:lnTo>
                    <a:lnTo>
                      <a:pt x="75" y="17"/>
                    </a:lnTo>
                    <a:lnTo>
                      <a:pt x="99" y="25"/>
                    </a:lnTo>
                    <a:lnTo>
                      <a:pt x="125" y="35"/>
                    </a:lnTo>
                    <a:lnTo>
                      <a:pt x="153" y="47"/>
                    </a:lnTo>
                    <a:lnTo>
                      <a:pt x="186" y="61"/>
                    </a:lnTo>
                    <a:lnTo>
                      <a:pt x="219" y="80"/>
                    </a:lnTo>
                    <a:lnTo>
                      <a:pt x="254" y="99"/>
                    </a:lnTo>
                    <a:lnTo>
                      <a:pt x="291" y="122"/>
                    </a:lnTo>
                    <a:lnTo>
                      <a:pt x="329" y="147"/>
                    </a:lnTo>
                    <a:lnTo>
                      <a:pt x="368" y="175"/>
                    </a:lnTo>
                    <a:lnTo>
                      <a:pt x="407" y="206"/>
                    </a:lnTo>
                    <a:lnTo>
                      <a:pt x="447" y="240"/>
                    </a:lnTo>
                    <a:lnTo>
                      <a:pt x="485" y="278"/>
                    </a:lnTo>
                    <a:lnTo>
                      <a:pt x="524" y="320"/>
                    </a:lnTo>
                    <a:lnTo>
                      <a:pt x="560" y="365"/>
                    </a:lnTo>
                    <a:lnTo>
                      <a:pt x="597" y="414"/>
                    </a:lnTo>
                    <a:lnTo>
                      <a:pt x="632" y="466"/>
                    </a:lnTo>
                    <a:lnTo>
                      <a:pt x="664" y="524"/>
                    </a:lnTo>
                    <a:lnTo>
                      <a:pt x="695" y="584"/>
                    </a:lnTo>
                    <a:lnTo>
                      <a:pt x="722" y="650"/>
                    </a:lnTo>
                    <a:lnTo>
                      <a:pt x="747" y="720"/>
                    </a:lnTo>
                    <a:lnTo>
                      <a:pt x="768" y="795"/>
                    </a:lnTo>
                    <a:lnTo>
                      <a:pt x="786" y="873"/>
                    </a:lnTo>
                    <a:lnTo>
                      <a:pt x="800" y="957"/>
                    </a:lnTo>
                    <a:lnTo>
                      <a:pt x="810" y="1047"/>
                    </a:lnTo>
                    <a:lnTo>
                      <a:pt x="816" y="1141"/>
                    </a:lnTo>
                    <a:lnTo>
                      <a:pt x="816" y="1241"/>
                    </a:lnTo>
                    <a:lnTo>
                      <a:pt x="813" y="1241"/>
                    </a:lnTo>
                    <a:lnTo>
                      <a:pt x="805" y="1238"/>
                    </a:lnTo>
                    <a:lnTo>
                      <a:pt x="792" y="1234"/>
                    </a:lnTo>
                    <a:lnTo>
                      <a:pt x="775" y="1229"/>
                    </a:lnTo>
                    <a:lnTo>
                      <a:pt x="753" y="1220"/>
                    </a:lnTo>
                    <a:lnTo>
                      <a:pt x="727" y="1210"/>
                    </a:lnTo>
                    <a:lnTo>
                      <a:pt x="699" y="1199"/>
                    </a:lnTo>
                    <a:lnTo>
                      <a:pt x="669" y="1185"/>
                    </a:lnTo>
                    <a:lnTo>
                      <a:pt x="635" y="1168"/>
                    </a:lnTo>
                    <a:lnTo>
                      <a:pt x="598" y="1150"/>
                    </a:lnTo>
                    <a:lnTo>
                      <a:pt x="560" y="1129"/>
                    </a:lnTo>
                    <a:lnTo>
                      <a:pt x="521" y="1105"/>
                    </a:lnTo>
                    <a:lnTo>
                      <a:pt x="480" y="1080"/>
                    </a:lnTo>
                    <a:lnTo>
                      <a:pt x="438" y="1052"/>
                    </a:lnTo>
                    <a:lnTo>
                      <a:pt x="398" y="1019"/>
                    </a:lnTo>
                    <a:lnTo>
                      <a:pt x="356" y="986"/>
                    </a:lnTo>
                    <a:lnTo>
                      <a:pt x="315" y="949"/>
                    </a:lnTo>
                    <a:lnTo>
                      <a:pt x="276" y="910"/>
                    </a:lnTo>
                    <a:lnTo>
                      <a:pt x="236" y="866"/>
                    </a:lnTo>
                    <a:lnTo>
                      <a:pt x="200" y="821"/>
                    </a:lnTo>
                    <a:lnTo>
                      <a:pt x="165" y="772"/>
                    </a:lnTo>
                    <a:lnTo>
                      <a:pt x="131" y="719"/>
                    </a:lnTo>
                    <a:lnTo>
                      <a:pt x="101" y="664"/>
                    </a:lnTo>
                    <a:lnTo>
                      <a:pt x="75" y="605"/>
                    </a:lnTo>
                    <a:lnTo>
                      <a:pt x="51" y="542"/>
                    </a:lnTo>
                    <a:lnTo>
                      <a:pt x="31" y="476"/>
                    </a:lnTo>
                    <a:lnTo>
                      <a:pt x="16" y="406"/>
                    </a:lnTo>
                    <a:lnTo>
                      <a:pt x="6" y="333"/>
                    </a:lnTo>
                    <a:lnTo>
                      <a:pt x="0" y="255"/>
                    </a:lnTo>
                    <a:lnTo>
                      <a:pt x="0" y="174"/>
                    </a:lnTo>
                    <a:lnTo>
                      <a:pt x="6" y="88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1"/>
              </a:p>
            </p:txBody>
          </p:sp>
          <p:sp>
            <p:nvSpPr>
              <p:cNvPr id="47" name="Freeform 126"/>
              <p:cNvSpPr>
                <a:spLocks noEditPoints="1"/>
              </p:cNvSpPr>
              <p:nvPr/>
            </p:nvSpPr>
            <p:spPr bwMode="auto">
              <a:xfrm rot="14012324">
                <a:off x="1451990" y="2134299"/>
                <a:ext cx="1088794" cy="1142170"/>
              </a:xfrm>
              <a:custGeom>
                <a:avLst/>
                <a:gdLst>
                  <a:gd name="T0" fmla="*/ 1564 w 3059"/>
                  <a:gd name="T1" fmla="*/ 2008 h 3212"/>
                  <a:gd name="T2" fmla="*/ 1382 w 3059"/>
                  <a:gd name="T3" fmla="*/ 2325 h 3212"/>
                  <a:gd name="T4" fmla="*/ 1295 w 3059"/>
                  <a:gd name="T5" fmla="*/ 2832 h 3212"/>
                  <a:gd name="T6" fmla="*/ 1343 w 3059"/>
                  <a:gd name="T7" fmla="*/ 3141 h 3212"/>
                  <a:gd name="T8" fmla="*/ 1248 w 3059"/>
                  <a:gd name="T9" fmla="*/ 3211 h 3212"/>
                  <a:gd name="T10" fmla="*/ 1185 w 3059"/>
                  <a:gd name="T11" fmla="*/ 3060 h 3212"/>
                  <a:gd name="T12" fmla="*/ 1144 w 3059"/>
                  <a:gd name="T13" fmla="*/ 2683 h 3212"/>
                  <a:gd name="T14" fmla="*/ 963 w 3059"/>
                  <a:gd name="T15" fmla="*/ 2290 h 3212"/>
                  <a:gd name="T16" fmla="*/ 1178 w 3059"/>
                  <a:gd name="T17" fmla="*/ 2558 h 3212"/>
                  <a:gd name="T18" fmla="*/ 1356 w 3059"/>
                  <a:gd name="T19" fmla="*/ 2122 h 3212"/>
                  <a:gd name="T20" fmla="*/ 330 w 3059"/>
                  <a:gd name="T21" fmla="*/ 1579 h 3212"/>
                  <a:gd name="T22" fmla="*/ 696 w 3059"/>
                  <a:gd name="T23" fmla="*/ 1656 h 3212"/>
                  <a:gd name="T24" fmla="*/ 968 w 3059"/>
                  <a:gd name="T25" fmla="*/ 1870 h 3212"/>
                  <a:gd name="T26" fmla="*/ 985 w 3059"/>
                  <a:gd name="T27" fmla="*/ 2232 h 3212"/>
                  <a:gd name="T28" fmla="*/ 607 w 3059"/>
                  <a:gd name="T29" fmla="*/ 1928 h 3212"/>
                  <a:gd name="T30" fmla="*/ 880 w 3059"/>
                  <a:gd name="T31" fmla="*/ 2190 h 3212"/>
                  <a:gd name="T32" fmla="*/ 787 w 3059"/>
                  <a:gd name="T33" fmla="*/ 2463 h 3212"/>
                  <a:gd name="T34" fmla="*/ 495 w 3059"/>
                  <a:gd name="T35" fmla="*/ 2393 h 3212"/>
                  <a:gd name="T36" fmla="*/ 273 w 3059"/>
                  <a:gd name="T37" fmla="*/ 2126 h 3212"/>
                  <a:gd name="T38" fmla="*/ 104 w 3059"/>
                  <a:gd name="T39" fmla="*/ 1749 h 3212"/>
                  <a:gd name="T40" fmla="*/ 0 w 3059"/>
                  <a:gd name="T41" fmla="*/ 1575 h 3212"/>
                  <a:gd name="T42" fmla="*/ 153 w 3059"/>
                  <a:gd name="T43" fmla="*/ 1571 h 3212"/>
                  <a:gd name="T44" fmla="*/ 3023 w 3059"/>
                  <a:gd name="T45" fmla="*/ 568 h 3212"/>
                  <a:gd name="T46" fmla="*/ 3010 w 3059"/>
                  <a:gd name="T47" fmla="*/ 1343 h 3212"/>
                  <a:gd name="T48" fmla="*/ 2674 w 3059"/>
                  <a:gd name="T49" fmla="*/ 1971 h 3212"/>
                  <a:gd name="T50" fmla="*/ 2184 w 3059"/>
                  <a:gd name="T51" fmla="*/ 2226 h 3212"/>
                  <a:gd name="T52" fmla="*/ 1778 w 3059"/>
                  <a:gd name="T53" fmla="*/ 2147 h 3212"/>
                  <a:gd name="T54" fmla="*/ 1631 w 3059"/>
                  <a:gd name="T55" fmla="*/ 1969 h 3212"/>
                  <a:gd name="T56" fmla="*/ 1862 w 3059"/>
                  <a:gd name="T57" fmla="*/ 1743 h 3212"/>
                  <a:gd name="T58" fmla="*/ 2220 w 3059"/>
                  <a:gd name="T59" fmla="*/ 1666 h 3212"/>
                  <a:gd name="T60" fmla="*/ 2550 w 3059"/>
                  <a:gd name="T61" fmla="*/ 1589 h 3212"/>
                  <a:gd name="T62" fmla="*/ 2348 w 3059"/>
                  <a:gd name="T63" fmla="*/ 1602 h 3212"/>
                  <a:gd name="T64" fmla="*/ 2075 w 3059"/>
                  <a:gd name="T65" fmla="*/ 1565 h 3212"/>
                  <a:gd name="T66" fmla="*/ 2273 w 3059"/>
                  <a:gd name="T67" fmla="*/ 1415 h 3212"/>
                  <a:gd name="T68" fmla="*/ 2505 w 3059"/>
                  <a:gd name="T69" fmla="*/ 1263 h 3212"/>
                  <a:gd name="T70" fmla="*/ 2775 w 3059"/>
                  <a:gd name="T71" fmla="*/ 1142 h 3212"/>
                  <a:gd name="T72" fmla="*/ 2814 w 3059"/>
                  <a:gd name="T73" fmla="*/ 1100 h 3212"/>
                  <a:gd name="T74" fmla="*/ 2504 w 3059"/>
                  <a:gd name="T75" fmla="*/ 1178 h 3212"/>
                  <a:gd name="T76" fmla="*/ 2705 w 3059"/>
                  <a:gd name="T77" fmla="*/ 696 h 3212"/>
                  <a:gd name="T78" fmla="*/ 2707 w 3059"/>
                  <a:gd name="T79" fmla="*/ 600 h 3212"/>
                  <a:gd name="T80" fmla="*/ 2558 w 3059"/>
                  <a:gd name="T81" fmla="*/ 918 h 3212"/>
                  <a:gd name="T82" fmla="*/ 2409 w 3059"/>
                  <a:gd name="T83" fmla="*/ 910 h 3212"/>
                  <a:gd name="T84" fmla="*/ 2423 w 3059"/>
                  <a:gd name="T85" fmla="*/ 788 h 3212"/>
                  <a:gd name="T86" fmla="*/ 2343 w 3059"/>
                  <a:gd name="T87" fmla="*/ 1000 h 3212"/>
                  <a:gd name="T88" fmla="*/ 2245 w 3059"/>
                  <a:gd name="T89" fmla="*/ 1319 h 3212"/>
                  <a:gd name="T90" fmla="*/ 1987 w 3059"/>
                  <a:gd name="T91" fmla="*/ 1497 h 3212"/>
                  <a:gd name="T92" fmla="*/ 1953 w 3059"/>
                  <a:gd name="T93" fmla="*/ 1197 h 3212"/>
                  <a:gd name="T94" fmla="*/ 1957 w 3059"/>
                  <a:gd name="T95" fmla="*/ 1008 h 3212"/>
                  <a:gd name="T96" fmla="*/ 1880 w 3059"/>
                  <a:gd name="T97" fmla="*/ 1312 h 3212"/>
                  <a:gd name="T98" fmla="*/ 1869 w 3059"/>
                  <a:gd name="T99" fmla="*/ 1598 h 3212"/>
                  <a:gd name="T100" fmla="*/ 1702 w 3059"/>
                  <a:gd name="T101" fmla="*/ 1738 h 3212"/>
                  <a:gd name="T102" fmla="*/ 1405 w 3059"/>
                  <a:gd name="T103" fmla="*/ 1866 h 3212"/>
                  <a:gd name="T104" fmla="*/ 1260 w 3059"/>
                  <a:gd name="T105" fmla="*/ 1446 h 3212"/>
                  <a:gd name="T106" fmla="*/ 1443 w 3059"/>
                  <a:gd name="T107" fmla="*/ 1026 h 3212"/>
                  <a:gd name="T108" fmla="*/ 1782 w 3059"/>
                  <a:gd name="T109" fmla="*/ 739 h 3212"/>
                  <a:gd name="T110" fmla="*/ 2157 w 3059"/>
                  <a:gd name="T111" fmla="*/ 598 h 3212"/>
                  <a:gd name="T112" fmla="*/ 2467 w 3059"/>
                  <a:gd name="T113" fmla="*/ 403 h 3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059" h="3212">
                    <a:moveTo>
                      <a:pt x="1498" y="1948"/>
                    </a:moveTo>
                    <a:lnTo>
                      <a:pt x="1500" y="1950"/>
                    </a:lnTo>
                    <a:lnTo>
                      <a:pt x="1504" y="1955"/>
                    </a:lnTo>
                    <a:lnTo>
                      <a:pt x="1512" y="1961"/>
                    </a:lnTo>
                    <a:lnTo>
                      <a:pt x="1522" y="1971"/>
                    </a:lnTo>
                    <a:lnTo>
                      <a:pt x="1533" y="1979"/>
                    </a:lnTo>
                    <a:lnTo>
                      <a:pt x="1544" y="1990"/>
                    </a:lnTo>
                    <a:lnTo>
                      <a:pt x="1555" y="1999"/>
                    </a:lnTo>
                    <a:lnTo>
                      <a:pt x="1564" y="2008"/>
                    </a:lnTo>
                    <a:lnTo>
                      <a:pt x="1572" y="2014"/>
                    </a:lnTo>
                    <a:lnTo>
                      <a:pt x="1578" y="2019"/>
                    </a:lnTo>
                    <a:lnTo>
                      <a:pt x="1580" y="2022"/>
                    </a:lnTo>
                    <a:lnTo>
                      <a:pt x="1537" y="2066"/>
                    </a:lnTo>
                    <a:lnTo>
                      <a:pt x="1499" y="2112"/>
                    </a:lnTo>
                    <a:lnTo>
                      <a:pt x="1464" y="2163"/>
                    </a:lnTo>
                    <a:lnTo>
                      <a:pt x="1433" y="2216"/>
                    </a:lnTo>
                    <a:lnTo>
                      <a:pt x="1405" y="2269"/>
                    </a:lnTo>
                    <a:lnTo>
                      <a:pt x="1382" y="2325"/>
                    </a:lnTo>
                    <a:lnTo>
                      <a:pt x="1362" y="2382"/>
                    </a:lnTo>
                    <a:lnTo>
                      <a:pt x="1345" y="2440"/>
                    </a:lnTo>
                    <a:lnTo>
                      <a:pt x="1330" y="2498"/>
                    </a:lnTo>
                    <a:lnTo>
                      <a:pt x="1318" y="2556"/>
                    </a:lnTo>
                    <a:lnTo>
                      <a:pt x="1310" y="2614"/>
                    </a:lnTo>
                    <a:lnTo>
                      <a:pt x="1303" y="2671"/>
                    </a:lnTo>
                    <a:lnTo>
                      <a:pt x="1299" y="2727"/>
                    </a:lnTo>
                    <a:lnTo>
                      <a:pt x="1296" y="2781"/>
                    </a:lnTo>
                    <a:lnTo>
                      <a:pt x="1295" y="2832"/>
                    </a:lnTo>
                    <a:lnTo>
                      <a:pt x="1296" y="2882"/>
                    </a:lnTo>
                    <a:lnTo>
                      <a:pt x="1300" y="2928"/>
                    </a:lnTo>
                    <a:lnTo>
                      <a:pt x="1303" y="2972"/>
                    </a:lnTo>
                    <a:lnTo>
                      <a:pt x="1308" y="3012"/>
                    </a:lnTo>
                    <a:lnTo>
                      <a:pt x="1314" y="3048"/>
                    </a:lnTo>
                    <a:lnTo>
                      <a:pt x="1321" y="3078"/>
                    </a:lnTo>
                    <a:lnTo>
                      <a:pt x="1328" y="3105"/>
                    </a:lnTo>
                    <a:lnTo>
                      <a:pt x="1335" y="3126"/>
                    </a:lnTo>
                    <a:lnTo>
                      <a:pt x="1343" y="3141"/>
                    </a:lnTo>
                    <a:lnTo>
                      <a:pt x="1335" y="3164"/>
                    </a:lnTo>
                    <a:lnTo>
                      <a:pt x="1326" y="3182"/>
                    </a:lnTo>
                    <a:lnTo>
                      <a:pt x="1314" y="3194"/>
                    </a:lnTo>
                    <a:lnTo>
                      <a:pt x="1302" y="3204"/>
                    </a:lnTo>
                    <a:lnTo>
                      <a:pt x="1289" y="3209"/>
                    </a:lnTo>
                    <a:lnTo>
                      <a:pt x="1274" y="3212"/>
                    </a:lnTo>
                    <a:lnTo>
                      <a:pt x="1263" y="3212"/>
                    </a:lnTo>
                    <a:lnTo>
                      <a:pt x="1260" y="3212"/>
                    </a:lnTo>
                    <a:lnTo>
                      <a:pt x="1248" y="3211"/>
                    </a:lnTo>
                    <a:lnTo>
                      <a:pt x="1235" y="3209"/>
                    </a:lnTo>
                    <a:lnTo>
                      <a:pt x="1224" y="3206"/>
                    </a:lnTo>
                    <a:lnTo>
                      <a:pt x="1215" y="3202"/>
                    </a:lnTo>
                    <a:lnTo>
                      <a:pt x="1207" y="3198"/>
                    </a:lnTo>
                    <a:lnTo>
                      <a:pt x="1203" y="3196"/>
                    </a:lnTo>
                    <a:lnTo>
                      <a:pt x="1202" y="3195"/>
                    </a:lnTo>
                    <a:lnTo>
                      <a:pt x="1196" y="3148"/>
                    </a:lnTo>
                    <a:lnTo>
                      <a:pt x="1191" y="3103"/>
                    </a:lnTo>
                    <a:lnTo>
                      <a:pt x="1185" y="3060"/>
                    </a:lnTo>
                    <a:lnTo>
                      <a:pt x="1180" y="3019"/>
                    </a:lnTo>
                    <a:lnTo>
                      <a:pt x="1174" y="2977"/>
                    </a:lnTo>
                    <a:lnTo>
                      <a:pt x="1170" y="2935"/>
                    </a:lnTo>
                    <a:lnTo>
                      <a:pt x="1167" y="2890"/>
                    </a:lnTo>
                    <a:lnTo>
                      <a:pt x="1163" y="2843"/>
                    </a:lnTo>
                    <a:lnTo>
                      <a:pt x="1161" y="2791"/>
                    </a:lnTo>
                    <a:lnTo>
                      <a:pt x="1161" y="2734"/>
                    </a:lnTo>
                    <a:lnTo>
                      <a:pt x="1152" y="2712"/>
                    </a:lnTo>
                    <a:lnTo>
                      <a:pt x="1144" y="2683"/>
                    </a:lnTo>
                    <a:lnTo>
                      <a:pt x="1133" y="2649"/>
                    </a:lnTo>
                    <a:lnTo>
                      <a:pt x="1120" y="2610"/>
                    </a:lnTo>
                    <a:lnTo>
                      <a:pt x="1106" y="2568"/>
                    </a:lnTo>
                    <a:lnTo>
                      <a:pt x="1089" y="2522"/>
                    </a:lnTo>
                    <a:lnTo>
                      <a:pt x="1070" y="2476"/>
                    </a:lnTo>
                    <a:lnTo>
                      <a:pt x="1048" y="2429"/>
                    </a:lnTo>
                    <a:lnTo>
                      <a:pt x="1024" y="2381"/>
                    </a:lnTo>
                    <a:lnTo>
                      <a:pt x="995" y="2335"/>
                    </a:lnTo>
                    <a:lnTo>
                      <a:pt x="963" y="2290"/>
                    </a:lnTo>
                    <a:lnTo>
                      <a:pt x="973" y="2266"/>
                    </a:lnTo>
                    <a:lnTo>
                      <a:pt x="982" y="2240"/>
                    </a:lnTo>
                    <a:lnTo>
                      <a:pt x="1023" y="2291"/>
                    </a:lnTo>
                    <a:lnTo>
                      <a:pt x="1059" y="2341"/>
                    </a:lnTo>
                    <a:lnTo>
                      <a:pt x="1091" y="2390"/>
                    </a:lnTo>
                    <a:lnTo>
                      <a:pt x="1118" y="2436"/>
                    </a:lnTo>
                    <a:lnTo>
                      <a:pt x="1141" y="2480"/>
                    </a:lnTo>
                    <a:lnTo>
                      <a:pt x="1161" y="2521"/>
                    </a:lnTo>
                    <a:lnTo>
                      <a:pt x="1178" y="2558"/>
                    </a:lnTo>
                    <a:lnTo>
                      <a:pt x="1191" y="2591"/>
                    </a:lnTo>
                    <a:lnTo>
                      <a:pt x="1197" y="2528"/>
                    </a:lnTo>
                    <a:lnTo>
                      <a:pt x="1207" y="2465"/>
                    </a:lnTo>
                    <a:lnTo>
                      <a:pt x="1222" y="2406"/>
                    </a:lnTo>
                    <a:lnTo>
                      <a:pt x="1239" y="2347"/>
                    </a:lnTo>
                    <a:lnTo>
                      <a:pt x="1261" y="2290"/>
                    </a:lnTo>
                    <a:lnTo>
                      <a:pt x="1288" y="2235"/>
                    </a:lnTo>
                    <a:lnTo>
                      <a:pt x="1319" y="2178"/>
                    </a:lnTo>
                    <a:lnTo>
                      <a:pt x="1356" y="2122"/>
                    </a:lnTo>
                    <a:lnTo>
                      <a:pt x="1398" y="2065"/>
                    </a:lnTo>
                    <a:lnTo>
                      <a:pt x="1445" y="2007"/>
                    </a:lnTo>
                    <a:lnTo>
                      <a:pt x="1498" y="1948"/>
                    </a:lnTo>
                    <a:close/>
                    <a:moveTo>
                      <a:pt x="153" y="1571"/>
                    </a:moveTo>
                    <a:lnTo>
                      <a:pt x="185" y="1571"/>
                    </a:lnTo>
                    <a:lnTo>
                      <a:pt x="219" y="1572"/>
                    </a:lnTo>
                    <a:lnTo>
                      <a:pt x="254" y="1573"/>
                    </a:lnTo>
                    <a:lnTo>
                      <a:pt x="291" y="1575"/>
                    </a:lnTo>
                    <a:lnTo>
                      <a:pt x="330" y="1579"/>
                    </a:lnTo>
                    <a:lnTo>
                      <a:pt x="369" y="1583"/>
                    </a:lnTo>
                    <a:lnTo>
                      <a:pt x="410" y="1587"/>
                    </a:lnTo>
                    <a:lnTo>
                      <a:pt x="451" y="1593"/>
                    </a:lnTo>
                    <a:lnTo>
                      <a:pt x="493" y="1600"/>
                    </a:lnTo>
                    <a:lnTo>
                      <a:pt x="534" y="1608"/>
                    </a:lnTo>
                    <a:lnTo>
                      <a:pt x="575" y="1618"/>
                    </a:lnTo>
                    <a:lnTo>
                      <a:pt x="616" y="1629"/>
                    </a:lnTo>
                    <a:lnTo>
                      <a:pt x="656" y="1642"/>
                    </a:lnTo>
                    <a:lnTo>
                      <a:pt x="696" y="1656"/>
                    </a:lnTo>
                    <a:lnTo>
                      <a:pt x="733" y="1671"/>
                    </a:lnTo>
                    <a:lnTo>
                      <a:pt x="771" y="1689"/>
                    </a:lnTo>
                    <a:lnTo>
                      <a:pt x="806" y="1708"/>
                    </a:lnTo>
                    <a:lnTo>
                      <a:pt x="839" y="1729"/>
                    </a:lnTo>
                    <a:lnTo>
                      <a:pt x="870" y="1754"/>
                    </a:lnTo>
                    <a:lnTo>
                      <a:pt x="898" y="1779"/>
                    </a:lnTo>
                    <a:lnTo>
                      <a:pt x="925" y="1806"/>
                    </a:lnTo>
                    <a:lnTo>
                      <a:pt x="948" y="1837"/>
                    </a:lnTo>
                    <a:lnTo>
                      <a:pt x="968" y="1870"/>
                    </a:lnTo>
                    <a:lnTo>
                      <a:pt x="985" y="1904"/>
                    </a:lnTo>
                    <a:lnTo>
                      <a:pt x="997" y="1942"/>
                    </a:lnTo>
                    <a:lnTo>
                      <a:pt x="1007" y="1982"/>
                    </a:lnTo>
                    <a:lnTo>
                      <a:pt x="1012" y="2026"/>
                    </a:lnTo>
                    <a:lnTo>
                      <a:pt x="1013" y="2072"/>
                    </a:lnTo>
                    <a:lnTo>
                      <a:pt x="1009" y="2121"/>
                    </a:lnTo>
                    <a:lnTo>
                      <a:pt x="1001" y="2173"/>
                    </a:lnTo>
                    <a:lnTo>
                      <a:pt x="986" y="2228"/>
                    </a:lnTo>
                    <a:lnTo>
                      <a:pt x="985" y="2232"/>
                    </a:lnTo>
                    <a:lnTo>
                      <a:pt x="983" y="2236"/>
                    </a:lnTo>
                    <a:lnTo>
                      <a:pt x="982" y="2240"/>
                    </a:lnTo>
                    <a:lnTo>
                      <a:pt x="941" y="2193"/>
                    </a:lnTo>
                    <a:lnTo>
                      <a:pt x="897" y="2147"/>
                    </a:lnTo>
                    <a:lnTo>
                      <a:pt x="849" y="2102"/>
                    </a:lnTo>
                    <a:lnTo>
                      <a:pt x="795" y="2056"/>
                    </a:lnTo>
                    <a:lnTo>
                      <a:pt x="737" y="2012"/>
                    </a:lnTo>
                    <a:lnTo>
                      <a:pt x="674" y="1969"/>
                    </a:lnTo>
                    <a:lnTo>
                      <a:pt x="607" y="1928"/>
                    </a:lnTo>
                    <a:lnTo>
                      <a:pt x="534" y="1888"/>
                    </a:lnTo>
                    <a:lnTo>
                      <a:pt x="455" y="1851"/>
                    </a:lnTo>
                    <a:lnTo>
                      <a:pt x="530" y="1896"/>
                    </a:lnTo>
                    <a:lnTo>
                      <a:pt x="599" y="1942"/>
                    </a:lnTo>
                    <a:lnTo>
                      <a:pt x="664" y="1991"/>
                    </a:lnTo>
                    <a:lnTo>
                      <a:pt x="725" y="2039"/>
                    </a:lnTo>
                    <a:lnTo>
                      <a:pt x="781" y="2090"/>
                    </a:lnTo>
                    <a:lnTo>
                      <a:pt x="832" y="2140"/>
                    </a:lnTo>
                    <a:lnTo>
                      <a:pt x="880" y="2190"/>
                    </a:lnTo>
                    <a:lnTo>
                      <a:pt x="924" y="2241"/>
                    </a:lnTo>
                    <a:lnTo>
                      <a:pt x="963" y="2290"/>
                    </a:lnTo>
                    <a:lnTo>
                      <a:pt x="945" y="2329"/>
                    </a:lnTo>
                    <a:lnTo>
                      <a:pt x="923" y="2364"/>
                    </a:lnTo>
                    <a:lnTo>
                      <a:pt x="898" y="2394"/>
                    </a:lnTo>
                    <a:lnTo>
                      <a:pt x="873" y="2418"/>
                    </a:lnTo>
                    <a:lnTo>
                      <a:pt x="846" y="2437"/>
                    </a:lnTo>
                    <a:lnTo>
                      <a:pt x="817" y="2453"/>
                    </a:lnTo>
                    <a:lnTo>
                      <a:pt x="787" y="2463"/>
                    </a:lnTo>
                    <a:lnTo>
                      <a:pt x="755" y="2470"/>
                    </a:lnTo>
                    <a:lnTo>
                      <a:pt x="724" y="2472"/>
                    </a:lnTo>
                    <a:lnTo>
                      <a:pt x="692" y="2471"/>
                    </a:lnTo>
                    <a:lnTo>
                      <a:pt x="659" y="2465"/>
                    </a:lnTo>
                    <a:lnTo>
                      <a:pt x="626" y="2457"/>
                    </a:lnTo>
                    <a:lnTo>
                      <a:pt x="593" y="2445"/>
                    </a:lnTo>
                    <a:lnTo>
                      <a:pt x="560" y="2431"/>
                    </a:lnTo>
                    <a:lnTo>
                      <a:pt x="527" y="2413"/>
                    </a:lnTo>
                    <a:lnTo>
                      <a:pt x="495" y="2393"/>
                    </a:lnTo>
                    <a:lnTo>
                      <a:pt x="464" y="2371"/>
                    </a:lnTo>
                    <a:lnTo>
                      <a:pt x="434" y="2345"/>
                    </a:lnTo>
                    <a:lnTo>
                      <a:pt x="406" y="2319"/>
                    </a:lnTo>
                    <a:lnTo>
                      <a:pt x="379" y="2290"/>
                    </a:lnTo>
                    <a:lnTo>
                      <a:pt x="353" y="2260"/>
                    </a:lnTo>
                    <a:lnTo>
                      <a:pt x="330" y="2228"/>
                    </a:lnTo>
                    <a:lnTo>
                      <a:pt x="309" y="2194"/>
                    </a:lnTo>
                    <a:lnTo>
                      <a:pt x="289" y="2161"/>
                    </a:lnTo>
                    <a:lnTo>
                      <a:pt x="273" y="2126"/>
                    </a:lnTo>
                    <a:lnTo>
                      <a:pt x="259" y="2090"/>
                    </a:lnTo>
                    <a:lnTo>
                      <a:pt x="242" y="2044"/>
                    </a:lnTo>
                    <a:lnTo>
                      <a:pt x="224" y="1997"/>
                    </a:lnTo>
                    <a:lnTo>
                      <a:pt x="205" y="1952"/>
                    </a:lnTo>
                    <a:lnTo>
                      <a:pt x="185" y="1908"/>
                    </a:lnTo>
                    <a:lnTo>
                      <a:pt x="165" y="1864"/>
                    </a:lnTo>
                    <a:lnTo>
                      <a:pt x="144" y="1824"/>
                    </a:lnTo>
                    <a:lnTo>
                      <a:pt x="124" y="1785"/>
                    </a:lnTo>
                    <a:lnTo>
                      <a:pt x="104" y="1749"/>
                    </a:lnTo>
                    <a:lnTo>
                      <a:pt x="86" y="1716"/>
                    </a:lnTo>
                    <a:lnTo>
                      <a:pt x="68" y="1685"/>
                    </a:lnTo>
                    <a:lnTo>
                      <a:pt x="52" y="1658"/>
                    </a:lnTo>
                    <a:lnTo>
                      <a:pt x="37" y="1633"/>
                    </a:lnTo>
                    <a:lnTo>
                      <a:pt x="24" y="1613"/>
                    </a:lnTo>
                    <a:lnTo>
                      <a:pt x="14" y="1598"/>
                    </a:lnTo>
                    <a:lnTo>
                      <a:pt x="7" y="1586"/>
                    </a:lnTo>
                    <a:lnTo>
                      <a:pt x="1" y="1579"/>
                    </a:lnTo>
                    <a:lnTo>
                      <a:pt x="0" y="1575"/>
                    </a:lnTo>
                    <a:lnTo>
                      <a:pt x="2" y="1575"/>
                    </a:lnTo>
                    <a:lnTo>
                      <a:pt x="9" y="1575"/>
                    </a:lnTo>
                    <a:lnTo>
                      <a:pt x="19" y="1574"/>
                    </a:lnTo>
                    <a:lnTo>
                      <a:pt x="33" y="1573"/>
                    </a:lnTo>
                    <a:lnTo>
                      <a:pt x="52" y="1572"/>
                    </a:lnTo>
                    <a:lnTo>
                      <a:pt x="73" y="1572"/>
                    </a:lnTo>
                    <a:lnTo>
                      <a:pt x="97" y="1571"/>
                    </a:lnTo>
                    <a:lnTo>
                      <a:pt x="123" y="1571"/>
                    </a:lnTo>
                    <a:lnTo>
                      <a:pt x="153" y="1571"/>
                    </a:lnTo>
                    <a:close/>
                    <a:moveTo>
                      <a:pt x="2780" y="0"/>
                    </a:moveTo>
                    <a:lnTo>
                      <a:pt x="2780" y="0"/>
                    </a:lnTo>
                    <a:lnTo>
                      <a:pt x="2829" y="75"/>
                    </a:lnTo>
                    <a:lnTo>
                      <a:pt x="2873" y="152"/>
                    </a:lnTo>
                    <a:lnTo>
                      <a:pt x="2913" y="232"/>
                    </a:lnTo>
                    <a:lnTo>
                      <a:pt x="2947" y="313"/>
                    </a:lnTo>
                    <a:lnTo>
                      <a:pt x="2977" y="396"/>
                    </a:lnTo>
                    <a:lnTo>
                      <a:pt x="3002" y="482"/>
                    </a:lnTo>
                    <a:lnTo>
                      <a:pt x="3023" y="568"/>
                    </a:lnTo>
                    <a:lnTo>
                      <a:pt x="3038" y="655"/>
                    </a:lnTo>
                    <a:lnTo>
                      <a:pt x="3049" y="742"/>
                    </a:lnTo>
                    <a:lnTo>
                      <a:pt x="3057" y="830"/>
                    </a:lnTo>
                    <a:lnTo>
                      <a:pt x="3059" y="917"/>
                    </a:lnTo>
                    <a:lnTo>
                      <a:pt x="3058" y="1005"/>
                    </a:lnTo>
                    <a:lnTo>
                      <a:pt x="3052" y="1091"/>
                    </a:lnTo>
                    <a:lnTo>
                      <a:pt x="3041" y="1177"/>
                    </a:lnTo>
                    <a:lnTo>
                      <a:pt x="3028" y="1261"/>
                    </a:lnTo>
                    <a:lnTo>
                      <a:pt x="3010" y="1343"/>
                    </a:lnTo>
                    <a:lnTo>
                      <a:pt x="2988" y="1425"/>
                    </a:lnTo>
                    <a:lnTo>
                      <a:pt x="2962" y="1503"/>
                    </a:lnTo>
                    <a:lnTo>
                      <a:pt x="2933" y="1579"/>
                    </a:lnTo>
                    <a:lnTo>
                      <a:pt x="2900" y="1652"/>
                    </a:lnTo>
                    <a:lnTo>
                      <a:pt x="2862" y="1722"/>
                    </a:lnTo>
                    <a:lnTo>
                      <a:pt x="2821" y="1788"/>
                    </a:lnTo>
                    <a:lnTo>
                      <a:pt x="2778" y="1852"/>
                    </a:lnTo>
                    <a:lnTo>
                      <a:pt x="2730" y="1911"/>
                    </a:lnTo>
                    <a:lnTo>
                      <a:pt x="2674" y="1971"/>
                    </a:lnTo>
                    <a:lnTo>
                      <a:pt x="2618" y="2024"/>
                    </a:lnTo>
                    <a:lnTo>
                      <a:pt x="2562" y="2070"/>
                    </a:lnTo>
                    <a:lnTo>
                      <a:pt x="2507" y="2109"/>
                    </a:lnTo>
                    <a:lnTo>
                      <a:pt x="2451" y="2143"/>
                    </a:lnTo>
                    <a:lnTo>
                      <a:pt x="2396" y="2170"/>
                    </a:lnTo>
                    <a:lnTo>
                      <a:pt x="2342" y="2191"/>
                    </a:lnTo>
                    <a:lnTo>
                      <a:pt x="2288" y="2207"/>
                    </a:lnTo>
                    <a:lnTo>
                      <a:pt x="2235" y="2219"/>
                    </a:lnTo>
                    <a:lnTo>
                      <a:pt x="2184" y="2226"/>
                    </a:lnTo>
                    <a:lnTo>
                      <a:pt x="2133" y="2229"/>
                    </a:lnTo>
                    <a:lnTo>
                      <a:pt x="2083" y="2228"/>
                    </a:lnTo>
                    <a:lnTo>
                      <a:pt x="2034" y="2224"/>
                    </a:lnTo>
                    <a:lnTo>
                      <a:pt x="1988" y="2217"/>
                    </a:lnTo>
                    <a:lnTo>
                      <a:pt x="1942" y="2206"/>
                    </a:lnTo>
                    <a:lnTo>
                      <a:pt x="1899" y="2193"/>
                    </a:lnTo>
                    <a:lnTo>
                      <a:pt x="1856" y="2180"/>
                    </a:lnTo>
                    <a:lnTo>
                      <a:pt x="1816" y="2164"/>
                    </a:lnTo>
                    <a:lnTo>
                      <a:pt x="1778" y="2147"/>
                    </a:lnTo>
                    <a:lnTo>
                      <a:pt x="1743" y="2128"/>
                    </a:lnTo>
                    <a:lnTo>
                      <a:pt x="1709" y="2110"/>
                    </a:lnTo>
                    <a:lnTo>
                      <a:pt x="1678" y="2091"/>
                    </a:lnTo>
                    <a:lnTo>
                      <a:pt x="1649" y="2073"/>
                    </a:lnTo>
                    <a:lnTo>
                      <a:pt x="1623" y="2055"/>
                    </a:lnTo>
                    <a:lnTo>
                      <a:pt x="1600" y="2038"/>
                    </a:lnTo>
                    <a:lnTo>
                      <a:pt x="1580" y="2023"/>
                    </a:lnTo>
                    <a:lnTo>
                      <a:pt x="1605" y="1995"/>
                    </a:lnTo>
                    <a:lnTo>
                      <a:pt x="1631" y="1969"/>
                    </a:lnTo>
                    <a:lnTo>
                      <a:pt x="1654" y="1943"/>
                    </a:lnTo>
                    <a:lnTo>
                      <a:pt x="1677" y="1919"/>
                    </a:lnTo>
                    <a:lnTo>
                      <a:pt x="1699" y="1896"/>
                    </a:lnTo>
                    <a:lnTo>
                      <a:pt x="1723" y="1873"/>
                    </a:lnTo>
                    <a:lnTo>
                      <a:pt x="1746" y="1849"/>
                    </a:lnTo>
                    <a:lnTo>
                      <a:pt x="1773" y="1824"/>
                    </a:lnTo>
                    <a:lnTo>
                      <a:pt x="1800" y="1798"/>
                    </a:lnTo>
                    <a:lnTo>
                      <a:pt x="1830" y="1772"/>
                    </a:lnTo>
                    <a:lnTo>
                      <a:pt x="1862" y="1743"/>
                    </a:lnTo>
                    <a:lnTo>
                      <a:pt x="1898" y="1713"/>
                    </a:lnTo>
                    <a:lnTo>
                      <a:pt x="1939" y="1680"/>
                    </a:lnTo>
                    <a:lnTo>
                      <a:pt x="1983" y="1644"/>
                    </a:lnTo>
                    <a:lnTo>
                      <a:pt x="2019" y="1656"/>
                    </a:lnTo>
                    <a:lnTo>
                      <a:pt x="2056" y="1663"/>
                    </a:lnTo>
                    <a:lnTo>
                      <a:pt x="2096" y="1668"/>
                    </a:lnTo>
                    <a:lnTo>
                      <a:pt x="2136" y="1669"/>
                    </a:lnTo>
                    <a:lnTo>
                      <a:pt x="2178" y="1669"/>
                    </a:lnTo>
                    <a:lnTo>
                      <a:pt x="2220" y="1666"/>
                    </a:lnTo>
                    <a:lnTo>
                      <a:pt x="2263" y="1661"/>
                    </a:lnTo>
                    <a:lnTo>
                      <a:pt x="2305" y="1655"/>
                    </a:lnTo>
                    <a:lnTo>
                      <a:pt x="2345" y="1646"/>
                    </a:lnTo>
                    <a:lnTo>
                      <a:pt x="2385" y="1638"/>
                    </a:lnTo>
                    <a:lnTo>
                      <a:pt x="2423" y="1628"/>
                    </a:lnTo>
                    <a:lnTo>
                      <a:pt x="2460" y="1618"/>
                    </a:lnTo>
                    <a:lnTo>
                      <a:pt x="2493" y="1608"/>
                    </a:lnTo>
                    <a:lnTo>
                      <a:pt x="2522" y="1599"/>
                    </a:lnTo>
                    <a:lnTo>
                      <a:pt x="2550" y="1589"/>
                    </a:lnTo>
                    <a:lnTo>
                      <a:pt x="2573" y="1581"/>
                    </a:lnTo>
                    <a:lnTo>
                      <a:pt x="2592" y="1574"/>
                    </a:lnTo>
                    <a:lnTo>
                      <a:pt x="2605" y="1569"/>
                    </a:lnTo>
                    <a:lnTo>
                      <a:pt x="2614" y="1566"/>
                    </a:lnTo>
                    <a:lnTo>
                      <a:pt x="2617" y="1564"/>
                    </a:lnTo>
                    <a:lnTo>
                      <a:pt x="2543" y="1581"/>
                    </a:lnTo>
                    <a:lnTo>
                      <a:pt x="2474" y="1591"/>
                    </a:lnTo>
                    <a:lnTo>
                      <a:pt x="2409" y="1599"/>
                    </a:lnTo>
                    <a:lnTo>
                      <a:pt x="2348" y="1602"/>
                    </a:lnTo>
                    <a:lnTo>
                      <a:pt x="2290" y="1603"/>
                    </a:lnTo>
                    <a:lnTo>
                      <a:pt x="2239" y="1601"/>
                    </a:lnTo>
                    <a:lnTo>
                      <a:pt x="2191" y="1598"/>
                    </a:lnTo>
                    <a:lnTo>
                      <a:pt x="2150" y="1592"/>
                    </a:lnTo>
                    <a:lnTo>
                      <a:pt x="2113" y="1586"/>
                    </a:lnTo>
                    <a:lnTo>
                      <a:pt x="2084" y="1581"/>
                    </a:lnTo>
                    <a:lnTo>
                      <a:pt x="2061" y="1574"/>
                    </a:lnTo>
                    <a:lnTo>
                      <a:pt x="2065" y="1571"/>
                    </a:lnTo>
                    <a:lnTo>
                      <a:pt x="2075" y="1565"/>
                    </a:lnTo>
                    <a:lnTo>
                      <a:pt x="2087" y="1555"/>
                    </a:lnTo>
                    <a:lnTo>
                      <a:pt x="2103" y="1544"/>
                    </a:lnTo>
                    <a:lnTo>
                      <a:pt x="2122" y="1530"/>
                    </a:lnTo>
                    <a:lnTo>
                      <a:pt x="2144" y="1514"/>
                    </a:lnTo>
                    <a:lnTo>
                      <a:pt x="2167" y="1496"/>
                    </a:lnTo>
                    <a:lnTo>
                      <a:pt x="2193" y="1477"/>
                    </a:lnTo>
                    <a:lnTo>
                      <a:pt x="2219" y="1457"/>
                    </a:lnTo>
                    <a:lnTo>
                      <a:pt x="2245" y="1436"/>
                    </a:lnTo>
                    <a:lnTo>
                      <a:pt x="2273" y="1415"/>
                    </a:lnTo>
                    <a:lnTo>
                      <a:pt x="2299" y="1393"/>
                    </a:lnTo>
                    <a:lnTo>
                      <a:pt x="2324" y="1371"/>
                    </a:lnTo>
                    <a:lnTo>
                      <a:pt x="2350" y="1350"/>
                    </a:lnTo>
                    <a:lnTo>
                      <a:pt x="2373" y="1328"/>
                    </a:lnTo>
                    <a:lnTo>
                      <a:pt x="2393" y="1307"/>
                    </a:lnTo>
                    <a:lnTo>
                      <a:pt x="2411" y="1288"/>
                    </a:lnTo>
                    <a:lnTo>
                      <a:pt x="2427" y="1269"/>
                    </a:lnTo>
                    <a:lnTo>
                      <a:pt x="2466" y="1268"/>
                    </a:lnTo>
                    <a:lnTo>
                      <a:pt x="2505" y="1263"/>
                    </a:lnTo>
                    <a:lnTo>
                      <a:pt x="2542" y="1256"/>
                    </a:lnTo>
                    <a:lnTo>
                      <a:pt x="2577" y="1245"/>
                    </a:lnTo>
                    <a:lnTo>
                      <a:pt x="2613" y="1234"/>
                    </a:lnTo>
                    <a:lnTo>
                      <a:pt x="2644" y="1220"/>
                    </a:lnTo>
                    <a:lnTo>
                      <a:pt x="2675" y="1205"/>
                    </a:lnTo>
                    <a:lnTo>
                      <a:pt x="2704" y="1189"/>
                    </a:lnTo>
                    <a:lnTo>
                      <a:pt x="2730" y="1173"/>
                    </a:lnTo>
                    <a:lnTo>
                      <a:pt x="2754" y="1157"/>
                    </a:lnTo>
                    <a:lnTo>
                      <a:pt x="2775" y="1142"/>
                    </a:lnTo>
                    <a:lnTo>
                      <a:pt x="2794" y="1127"/>
                    </a:lnTo>
                    <a:lnTo>
                      <a:pt x="2811" y="1115"/>
                    </a:lnTo>
                    <a:lnTo>
                      <a:pt x="2823" y="1104"/>
                    </a:lnTo>
                    <a:lnTo>
                      <a:pt x="2831" y="1096"/>
                    </a:lnTo>
                    <a:lnTo>
                      <a:pt x="2837" y="1090"/>
                    </a:lnTo>
                    <a:lnTo>
                      <a:pt x="2839" y="1088"/>
                    </a:lnTo>
                    <a:lnTo>
                      <a:pt x="2835" y="1089"/>
                    </a:lnTo>
                    <a:lnTo>
                      <a:pt x="2827" y="1094"/>
                    </a:lnTo>
                    <a:lnTo>
                      <a:pt x="2814" y="1100"/>
                    </a:lnTo>
                    <a:lnTo>
                      <a:pt x="2797" y="1107"/>
                    </a:lnTo>
                    <a:lnTo>
                      <a:pt x="2775" y="1118"/>
                    </a:lnTo>
                    <a:lnTo>
                      <a:pt x="2750" y="1128"/>
                    </a:lnTo>
                    <a:lnTo>
                      <a:pt x="2719" y="1139"/>
                    </a:lnTo>
                    <a:lnTo>
                      <a:pt x="2685" y="1149"/>
                    </a:lnTo>
                    <a:lnTo>
                      <a:pt x="2646" y="1159"/>
                    </a:lnTo>
                    <a:lnTo>
                      <a:pt x="2603" y="1167"/>
                    </a:lnTo>
                    <a:lnTo>
                      <a:pt x="2555" y="1174"/>
                    </a:lnTo>
                    <a:lnTo>
                      <a:pt x="2504" y="1178"/>
                    </a:lnTo>
                    <a:lnTo>
                      <a:pt x="2544" y="1116"/>
                    </a:lnTo>
                    <a:lnTo>
                      <a:pt x="2581" y="1053"/>
                    </a:lnTo>
                    <a:lnTo>
                      <a:pt x="2611" y="994"/>
                    </a:lnTo>
                    <a:lnTo>
                      <a:pt x="2637" y="936"/>
                    </a:lnTo>
                    <a:lnTo>
                      <a:pt x="2658" y="882"/>
                    </a:lnTo>
                    <a:lnTo>
                      <a:pt x="2674" y="830"/>
                    </a:lnTo>
                    <a:lnTo>
                      <a:pt x="2688" y="781"/>
                    </a:lnTo>
                    <a:lnTo>
                      <a:pt x="2698" y="736"/>
                    </a:lnTo>
                    <a:lnTo>
                      <a:pt x="2705" y="696"/>
                    </a:lnTo>
                    <a:lnTo>
                      <a:pt x="2710" y="661"/>
                    </a:lnTo>
                    <a:lnTo>
                      <a:pt x="2714" y="631"/>
                    </a:lnTo>
                    <a:lnTo>
                      <a:pt x="2715" y="606"/>
                    </a:lnTo>
                    <a:lnTo>
                      <a:pt x="2716" y="589"/>
                    </a:lnTo>
                    <a:lnTo>
                      <a:pt x="2716" y="578"/>
                    </a:lnTo>
                    <a:lnTo>
                      <a:pt x="2716" y="575"/>
                    </a:lnTo>
                    <a:lnTo>
                      <a:pt x="2715" y="577"/>
                    </a:lnTo>
                    <a:lnTo>
                      <a:pt x="2712" y="586"/>
                    </a:lnTo>
                    <a:lnTo>
                      <a:pt x="2707" y="600"/>
                    </a:lnTo>
                    <a:lnTo>
                      <a:pt x="2699" y="620"/>
                    </a:lnTo>
                    <a:lnTo>
                      <a:pt x="2691" y="644"/>
                    </a:lnTo>
                    <a:lnTo>
                      <a:pt x="2679" y="673"/>
                    </a:lnTo>
                    <a:lnTo>
                      <a:pt x="2665" y="705"/>
                    </a:lnTo>
                    <a:lnTo>
                      <a:pt x="2649" y="742"/>
                    </a:lnTo>
                    <a:lnTo>
                      <a:pt x="2630" y="782"/>
                    </a:lnTo>
                    <a:lnTo>
                      <a:pt x="2608" y="825"/>
                    </a:lnTo>
                    <a:lnTo>
                      <a:pt x="2585" y="871"/>
                    </a:lnTo>
                    <a:lnTo>
                      <a:pt x="2558" y="918"/>
                    </a:lnTo>
                    <a:lnTo>
                      <a:pt x="2529" y="969"/>
                    </a:lnTo>
                    <a:lnTo>
                      <a:pt x="2497" y="1021"/>
                    </a:lnTo>
                    <a:lnTo>
                      <a:pt x="2462" y="1073"/>
                    </a:lnTo>
                    <a:lnTo>
                      <a:pt x="2423" y="1127"/>
                    </a:lnTo>
                    <a:lnTo>
                      <a:pt x="2415" y="1078"/>
                    </a:lnTo>
                    <a:lnTo>
                      <a:pt x="2410" y="1030"/>
                    </a:lnTo>
                    <a:lnTo>
                      <a:pt x="2407" y="987"/>
                    </a:lnTo>
                    <a:lnTo>
                      <a:pt x="2408" y="947"/>
                    </a:lnTo>
                    <a:lnTo>
                      <a:pt x="2409" y="910"/>
                    </a:lnTo>
                    <a:lnTo>
                      <a:pt x="2412" y="877"/>
                    </a:lnTo>
                    <a:lnTo>
                      <a:pt x="2417" y="849"/>
                    </a:lnTo>
                    <a:lnTo>
                      <a:pt x="2421" y="825"/>
                    </a:lnTo>
                    <a:lnTo>
                      <a:pt x="2425" y="806"/>
                    </a:lnTo>
                    <a:lnTo>
                      <a:pt x="2428" y="791"/>
                    </a:lnTo>
                    <a:lnTo>
                      <a:pt x="2430" y="782"/>
                    </a:lnTo>
                    <a:lnTo>
                      <a:pt x="2429" y="778"/>
                    </a:lnTo>
                    <a:lnTo>
                      <a:pt x="2428" y="780"/>
                    </a:lnTo>
                    <a:lnTo>
                      <a:pt x="2423" y="788"/>
                    </a:lnTo>
                    <a:lnTo>
                      <a:pt x="2417" y="798"/>
                    </a:lnTo>
                    <a:lnTo>
                      <a:pt x="2409" y="813"/>
                    </a:lnTo>
                    <a:lnTo>
                      <a:pt x="2400" y="832"/>
                    </a:lnTo>
                    <a:lnTo>
                      <a:pt x="2390" y="853"/>
                    </a:lnTo>
                    <a:lnTo>
                      <a:pt x="2379" y="877"/>
                    </a:lnTo>
                    <a:lnTo>
                      <a:pt x="2370" y="905"/>
                    </a:lnTo>
                    <a:lnTo>
                      <a:pt x="2360" y="934"/>
                    </a:lnTo>
                    <a:lnTo>
                      <a:pt x="2351" y="966"/>
                    </a:lnTo>
                    <a:lnTo>
                      <a:pt x="2343" y="1000"/>
                    </a:lnTo>
                    <a:lnTo>
                      <a:pt x="2338" y="1034"/>
                    </a:lnTo>
                    <a:lnTo>
                      <a:pt x="2333" y="1070"/>
                    </a:lnTo>
                    <a:lnTo>
                      <a:pt x="2333" y="1107"/>
                    </a:lnTo>
                    <a:lnTo>
                      <a:pt x="2335" y="1145"/>
                    </a:lnTo>
                    <a:lnTo>
                      <a:pt x="2341" y="1183"/>
                    </a:lnTo>
                    <a:lnTo>
                      <a:pt x="2351" y="1220"/>
                    </a:lnTo>
                    <a:lnTo>
                      <a:pt x="2318" y="1255"/>
                    </a:lnTo>
                    <a:lnTo>
                      <a:pt x="2283" y="1288"/>
                    </a:lnTo>
                    <a:lnTo>
                      <a:pt x="2245" y="1319"/>
                    </a:lnTo>
                    <a:lnTo>
                      <a:pt x="2208" y="1349"/>
                    </a:lnTo>
                    <a:lnTo>
                      <a:pt x="2171" y="1377"/>
                    </a:lnTo>
                    <a:lnTo>
                      <a:pt x="2133" y="1405"/>
                    </a:lnTo>
                    <a:lnTo>
                      <a:pt x="2098" y="1429"/>
                    </a:lnTo>
                    <a:lnTo>
                      <a:pt x="2065" y="1451"/>
                    </a:lnTo>
                    <a:lnTo>
                      <a:pt x="2035" y="1471"/>
                    </a:lnTo>
                    <a:lnTo>
                      <a:pt x="2009" y="1489"/>
                    </a:lnTo>
                    <a:lnTo>
                      <a:pt x="1989" y="1504"/>
                    </a:lnTo>
                    <a:lnTo>
                      <a:pt x="1987" y="1497"/>
                    </a:lnTo>
                    <a:lnTo>
                      <a:pt x="1983" y="1486"/>
                    </a:lnTo>
                    <a:lnTo>
                      <a:pt x="1978" y="1468"/>
                    </a:lnTo>
                    <a:lnTo>
                      <a:pt x="1973" y="1445"/>
                    </a:lnTo>
                    <a:lnTo>
                      <a:pt x="1967" y="1415"/>
                    </a:lnTo>
                    <a:lnTo>
                      <a:pt x="1963" y="1381"/>
                    </a:lnTo>
                    <a:lnTo>
                      <a:pt x="1958" y="1342"/>
                    </a:lnTo>
                    <a:lnTo>
                      <a:pt x="1954" y="1298"/>
                    </a:lnTo>
                    <a:lnTo>
                      <a:pt x="1953" y="1250"/>
                    </a:lnTo>
                    <a:lnTo>
                      <a:pt x="1953" y="1197"/>
                    </a:lnTo>
                    <a:lnTo>
                      <a:pt x="1955" y="1140"/>
                    </a:lnTo>
                    <a:lnTo>
                      <a:pt x="1961" y="1080"/>
                    </a:lnTo>
                    <a:lnTo>
                      <a:pt x="1969" y="1015"/>
                    </a:lnTo>
                    <a:lnTo>
                      <a:pt x="1983" y="948"/>
                    </a:lnTo>
                    <a:lnTo>
                      <a:pt x="1981" y="950"/>
                    </a:lnTo>
                    <a:lnTo>
                      <a:pt x="1977" y="959"/>
                    </a:lnTo>
                    <a:lnTo>
                      <a:pt x="1973" y="971"/>
                    </a:lnTo>
                    <a:lnTo>
                      <a:pt x="1965" y="988"/>
                    </a:lnTo>
                    <a:lnTo>
                      <a:pt x="1957" y="1008"/>
                    </a:lnTo>
                    <a:lnTo>
                      <a:pt x="1948" y="1033"/>
                    </a:lnTo>
                    <a:lnTo>
                      <a:pt x="1939" y="1061"/>
                    </a:lnTo>
                    <a:lnTo>
                      <a:pt x="1929" y="1091"/>
                    </a:lnTo>
                    <a:lnTo>
                      <a:pt x="1919" y="1124"/>
                    </a:lnTo>
                    <a:lnTo>
                      <a:pt x="1909" y="1159"/>
                    </a:lnTo>
                    <a:lnTo>
                      <a:pt x="1900" y="1196"/>
                    </a:lnTo>
                    <a:lnTo>
                      <a:pt x="1892" y="1234"/>
                    </a:lnTo>
                    <a:lnTo>
                      <a:pt x="1885" y="1272"/>
                    </a:lnTo>
                    <a:lnTo>
                      <a:pt x="1880" y="1312"/>
                    </a:lnTo>
                    <a:lnTo>
                      <a:pt x="1876" y="1351"/>
                    </a:lnTo>
                    <a:lnTo>
                      <a:pt x="1875" y="1390"/>
                    </a:lnTo>
                    <a:lnTo>
                      <a:pt x="1877" y="1428"/>
                    </a:lnTo>
                    <a:lnTo>
                      <a:pt x="1880" y="1465"/>
                    </a:lnTo>
                    <a:lnTo>
                      <a:pt x="1888" y="1501"/>
                    </a:lnTo>
                    <a:lnTo>
                      <a:pt x="1899" y="1534"/>
                    </a:lnTo>
                    <a:lnTo>
                      <a:pt x="1913" y="1565"/>
                    </a:lnTo>
                    <a:lnTo>
                      <a:pt x="1890" y="1582"/>
                    </a:lnTo>
                    <a:lnTo>
                      <a:pt x="1869" y="1598"/>
                    </a:lnTo>
                    <a:lnTo>
                      <a:pt x="1849" y="1612"/>
                    </a:lnTo>
                    <a:lnTo>
                      <a:pt x="1831" y="1627"/>
                    </a:lnTo>
                    <a:lnTo>
                      <a:pt x="1813" y="1641"/>
                    </a:lnTo>
                    <a:lnTo>
                      <a:pt x="1796" y="1655"/>
                    </a:lnTo>
                    <a:lnTo>
                      <a:pt x="1778" y="1669"/>
                    </a:lnTo>
                    <a:lnTo>
                      <a:pt x="1759" y="1685"/>
                    </a:lnTo>
                    <a:lnTo>
                      <a:pt x="1742" y="1701"/>
                    </a:lnTo>
                    <a:lnTo>
                      <a:pt x="1722" y="1719"/>
                    </a:lnTo>
                    <a:lnTo>
                      <a:pt x="1702" y="1738"/>
                    </a:lnTo>
                    <a:lnTo>
                      <a:pt x="1680" y="1760"/>
                    </a:lnTo>
                    <a:lnTo>
                      <a:pt x="1656" y="1783"/>
                    </a:lnTo>
                    <a:lnTo>
                      <a:pt x="1630" y="1810"/>
                    </a:lnTo>
                    <a:lnTo>
                      <a:pt x="1602" y="1839"/>
                    </a:lnTo>
                    <a:lnTo>
                      <a:pt x="1570" y="1871"/>
                    </a:lnTo>
                    <a:lnTo>
                      <a:pt x="1536" y="1908"/>
                    </a:lnTo>
                    <a:lnTo>
                      <a:pt x="1499" y="1947"/>
                    </a:lnTo>
                    <a:lnTo>
                      <a:pt x="1449" y="1908"/>
                    </a:lnTo>
                    <a:lnTo>
                      <a:pt x="1405" y="1866"/>
                    </a:lnTo>
                    <a:lnTo>
                      <a:pt x="1368" y="1824"/>
                    </a:lnTo>
                    <a:lnTo>
                      <a:pt x="1336" y="1780"/>
                    </a:lnTo>
                    <a:lnTo>
                      <a:pt x="1311" y="1735"/>
                    </a:lnTo>
                    <a:lnTo>
                      <a:pt x="1290" y="1688"/>
                    </a:lnTo>
                    <a:lnTo>
                      <a:pt x="1274" y="1641"/>
                    </a:lnTo>
                    <a:lnTo>
                      <a:pt x="1265" y="1593"/>
                    </a:lnTo>
                    <a:lnTo>
                      <a:pt x="1258" y="1544"/>
                    </a:lnTo>
                    <a:lnTo>
                      <a:pt x="1257" y="1495"/>
                    </a:lnTo>
                    <a:lnTo>
                      <a:pt x="1260" y="1446"/>
                    </a:lnTo>
                    <a:lnTo>
                      <a:pt x="1268" y="1397"/>
                    </a:lnTo>
                    <a:lnTo>
                      <a:pt x="1279" y="1348"/>
                    </a:lnTo>
                    <a:lnTo>
                      <a:pt x="1293" y="1299"/>
                    </a:lnTo>
                    <a:lnTo>
                      <a:pt x="1312" y="1252"/>
                    </a:lnTo>
                    <a:lnTo>
                      <a:pt x="1333" y="1204"/>
                    </a:lnTo>
                    <a:lnTo>
                      <a:pt x="1357" y="1158"/>
                    </a:lnTo>
                    <a:lnTo>
                      <a:pt x="1383" y="1112"/>
                    </a:lnTo>
                    <a:lnTo>
                      <a:pt x="1412" y="1068"/>
                    </a:lnTo>
                    <a:lnTo>
                      <a:pt x="1443" y="1026"/>
                    </a:lnTo>
                    <a:lnTo>
                      <a:pt x="1477" y="985"/>
                    </a:lnTo>
                    <a:lnTo>
                      <a:pt x="1511" y="946"/>
                    </a:lnTo>
                    <a:lnTo>
                      <a:pt x="1547" y="909"/>
                    </a:lnTo>
                    <a:lnTo>
                      <a:pt x="1584" y="874"/>
                    </a:lnTo>
                    <a:lnTo>
                      <a:pt x="1623" y="841"/>
                    </a:lnTo>
                    <a:lnTo>
                      <a:pt x="1663" y="812"/>
                    </a:lnTo>
                    <a:lnTo>
                      <a:pt x="1702" y="785"/>
                    </a:lnTo>
                    <a:lnTo>
                      <a:pt x="1743" y="760"/>
                    </a:lnTo>
                    <a:lnTo>
                      <a:pt x="1782" y="739"/>
                    </a:lnTo>
                    <a:lnTo>
                      <a:pt x="1823" y="721"/>
                    </a:lnTo>
                    <a:lnTo>
                      <a:pt x="1870" y="703"/>
                    </a:lnTo>
                    <a:lnTo>
                      <a:pt x="1917" y="685"/>
                    </a:lnTo>
                    <a:lnTo>
                      <a:pt x="1961" y="670"/>
                    </a:lnTo>
                    <a:lnTo>
                      <a:pt x="2003" y="655"/>
                    </a:lnTo>
                    <a:lnTo>
                      <a:pt x="2044" y="640"/>
                    </a:lnTo>
                    <a:lnTo>
                      <a:pt x="2083" y="626"/>
                    </a:lnTo>
                    <a:lnTo>
                      <a:pt x="2121" y="613"/>
                    </a:lnTo>
                    <a:lnTo>
                      <a:pt x="2157" y="598"/>
                    </a:lnTo>
                    <a:lnTo>
                      <a:pt x="2194" y="583"/>
                    </a:lnTo>
                    <a:lnTo>
                      <a:pt x="2229" y="567"/>
                    </a:lnTo>
                    <a:lnTo>
                      <a:pt x="2263" y="549"/>
                    </a:lnTo>
                    <a:lnTo>
                      <a:pt x="2297" y="531"/>
                    </a:lnTo>
                    <a:lnTo>
                      <a:pt x="2331" y="510"/>
                    </a:lnTo>
                    <a:lnTo>
                      <a:pt x="2365" y="487"/>
                    </a:lnTo>
                    <a:lnTo>
                      <a:pt x="2398" y="462"/>
                    </a:lnTo>
                    <a:lnTo>
                      <a:pt x="2433" y="433"/>
                    </a:lnTo>
                    <a:lnTo>
                      <a:pt x="2467" y="403"/>
                    </a:lnTo>
                    <a:lnTo>
                      <a:pt x="2503" y="368"/>
                    </a:lnTo>
                    <a:lnTo>
                      <a:pt x="2539" y="329"/>
                    </a:lnTo>
                    <a:lnTo>
                      <a:pt x="2575" y="286"/>
                    </a:lnTo>
                    <a:lnTo>
                      <a:pt x="2614" y="239"/>
                    </a:lnTo>
                    <a:lnTo>
                      <a:pt x="2653" y="188"/>
                    </a:lnTo>
                    <a:lnTo>
                      <a:pt x="2694" y="131"/>
                    </a:lnTo>
                    <a:lnTo>
                      <a:pt x="2736" y="67"/>
                    </a:lnTo>
                    <a:lnTo>
                      <a:pt x="2780" y="0"/>
                    </a:lnTo>
                    <a:close/>
                  </a:path>
                </a:pathLst>
              </a:custGeom>
              <a:solidFill>
                <a:schemeClr val="accent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1"/>
              </a:p>
            </p:txBody>
          </p:sp>
          <p:sp>
            <p:nvSpPr>
              <p:cNvPr id="48" name="Freeform 17"/>
              <p:cNvSpPr>
                <a:spLocks/>
              </p:cNvSpPr>
              <p:nvPr/>
            </p:nvSpPr>
            <p:spPr bwMode="auto">
              <a:xfrm rot="15435226">
                <a:off x="2498872" y="2375857"/>
                <a:ext cx="413518" cy="158650"/>
              </a:xfrm>
              <a:custGeom>
                <a:avLst/>
                <a:gdLst>
                  <a:gd name="T0" fmla="*/ 402 w 967"/>
                  <a:gd name="T1" fmla="*/ 0 h 371"/>
                  <a:gd name="T2" fmla="*/ 455 w 967"/>
                  <a:gd name="T3" fmla="*/ 2 h 371"/>
                  <a:gd name="T4" fmla="*/ 511 w 967"/>
                  <a:gd name="T5" fmla="*/ 6 h 371"/>
                  <a:gd name="T6" fmla="*/ 570 w 967"/>
                  <a:gd name="T7" fmla="*/ 17 h 371"/>
                  <a:gd name="T8" fmla="*/ 632 w 967"/>
                  <a:gd name="T9" fmla="*/ 33 h 371"/>
                  <a:gd name="T10" fmla="*/ 695 w 967"/>
                  <a:gd name="T11" fmla="*/ 54 h 371"/>
                  <a:gd name="T12" fmla="*/ 761 w 967"/>
                  <a:gd name="T13" fmla="*/ 83 h 371"/>
                  <a:gd name="T14" fmla="*/ 828 w 967"/>
                  <a:gd name="T15" fmla="*/ 118 h 371"/>
                  <a:gd name="T16" fmla="*/ 897 w 967"/>
                  <a:gd name="T17" fmla="*/ 162 h 371"/>
                  <a:gd name="T18" fmla="*/ 967 w 967"/>
                  <a:gd name="T19" fmla="*/ 214 h 371"/>
                  <a:gd name="T20" fmla="*/ 965 w 967"/>
                  <a:gd name="T21" fmla="*/ 217 h 371"/>
                  <a:gd name="T22" fmla="*/ 956 w 967"/>
                  <a:gd name="T23" fmla="*/ 222 h 371"/>
                  <a:gd name="T24" fmla="*/ 942 w 967"/>
                  <a:gd name="T25" fmla="*/ 232 h 371"/>
                  <a:gd name="T26" fmla="*/ 924 w 967"/>
                  <a:gd name="T27" fmla="*/ 243 h 371"/>
                  <a:gd name="T28" fmla="*/ 900 w 967"/>
                  <a:gd name="T29" fmla="*/ 257 h 371"/>
                  <a:gd name="T30" fmla="*/ 872 w 967"/>
                  <a:gd name="T31" fmla="*/ 273 h 371"/>
                  <a:gd name="T32" fmla="*/ 840 w 967"/>
                  <a:gd name="T33" fmla="*/ 290 h 371"/>
                  <a:gd name="T34" fmla="*/ 803 w 967"/>
                  <a:gd name="T35" fmla="*/ 305 h 371"/>
                  <a:gd name="T36" fmla="*/ 764 w 967"/>
                  <a:gd name="T37" fmla="*/ 320 h 371"/>
                  <a:gd name="T38" fmla="*/ 722 w 967"/>
                  <a:gd name="T39" fmla="*/ 336 h 371"/>
                  <a:gd name="T40" fmla="*/ 675 w 967"/>
                  <a:gd name="T41" fmla="*/ 349 h 371"/>
                  <a:gd name="T42" fmla="*/ 626 w 967"/>
                  <a:gd name="T43" fmla="*/ 360 h 371"/>
                  <a:gd name="T44" fmla="*/ 576 w 967"/>
                  <a:gd name="T45" fmla="*/ 367 h 371"/>
                  <a:gd name="T46" fmla="*/ 522 w 967"/>
                  <a:gd name="T47" fmla="*/ 371 h 371"/>
                  <a:gd name="T48" fmla="*/ 468 w 967"/>
                  <a:gd name="T49" fmla="*/ 371 h 371"/>
                  <a:gd name="T50" fmla="*/ 412 w 967"/>
                  <a:gd name="T51" fmla="*/ 365 h 371"/>
                  <a:gd name="T52" fmla="*/ 354 w 967"/>
                  <a:gd name="T53" fmla="*/ 354 h 371"/>
                  <a:gd name="T54" fmla="*/ 295 w 967"/>
                  <a:gd name="T55" fmla="*/ 339 h 371"/>
                  <a:gd name="T56" fmla="*/ 236 w 967"/>
                  <a:gd name="T57" fmla="*/ 315 h 371"/>
                  <a:gd name="T58" fmla="*/ 177 w 967"/>
                  <a:gd name="T59" fmla="*/ 284 h 371"/>
                  <a:gd name="T60" fmla="*/ 118 w 967"/>
                  <a:gd name="T61" fmla="*/ 245 h 371"/>
                  <a:gd name="T62" fmla="*/ 58 w 967"/>
                  <a:gd name="T63" fmla="*/ 198 h 371"/>
                  <a:gd name="T64" fmla="*/ 0 w 967"/>
                  <a:gd name="T65" fmla="*/ 141 h 371"/>
                  <a:gd name="T66" fmla="*/ 2 w 967"/>
                  <a:gd name="T67" fmla="*/ 139 h 371"/>
                  <a:gd name="T68" fmla="*/ 9 w 967"/>
                  <a:gd name="T69" fmla="*/ 134 h 371"/>
                  <a:gd name="T70" fmla="*/ 20 w 967"/>
                  <a:gd name="T71" fmla="*/ 125 h 371"/>
                  <a:gd name="T72" fmla="*/ 37 w 967"/>
                  <a:gd name="T73" fmla="*/ 114 h 371"/>
                  <a:gd name="T74" fmla="*/ 56 w 967"/>
                  <a:gd name="T75" fmla="*/ 101 h 371"/>
                  <a:gd name="T76" fmla="*/ 80 w 967"/>
                  <a:gd name="T77" fmla="*/ 87 h 371"/>
                  <a:gd name="T78" fmla="*/ 108 w 967"/>
                  <a:gd name="T79" fmla="*/ 73 h 371"/>
                  <a:gd name="T80" fmla="*/ 141 w 967"/>
                  <a:gd name="T81" fmla="*/ 59 h 371"/>
                  <a:gd name="T82" fmla="*/ 176 w 967"/>
                  <a:gd name="T83" fmla="*/ 45 h 371"/>
                  <a:gd name="T84" fmla="*/ 214 w 967"/>
                  <a:gd name="T85" fmla="*/ 31 h 371"/>
                  <a:gd name="T86" fmla="*/ 256 w 967"/>
                  <a:gd name="T87" fmla="*/ 20 h 371"/>
                  <a:gd name="T88" fmla="*/ 302 w 967"/>
                  <a:gd name="T89" fmla="*/ 10 h 371"/>
                  <a:gd name="T90" fmla="*/ 350 w 967"/>
                  <a:gd name="T91" fmla="*/ 4 h 371"/>
                  <a:gd name="T92" fmla="*/ 402 w 967"/>
                  <a:gd name="T93" fmla="*/ 0 h 3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967" h="371">
                    <a:moveTo>
                      <a:pt x="402" y="0"/>
                    </a:moveTo>
                    <a:lnTo>
                      <a:pt x="455" y="2"/>
                    </a:lnTo>
                    <a:lnTo>
                      <a:pt x="511" y="6"/>
                    </a:lnTo>
                    <a:lnTo>
                      <a:pt x="570" y="17"/>
                    </a:lnTo>
                    <a:lnTo>
                      <a:pt x="632" y="33"/>
                    </a:lnTo>
                    <a:lnTo>
                      <a:pt x="695" y="54"/>
                    </a:lnTo>
                    <a:lnTo>
                      <a:pt x="761" y="83"/>
                    </a:lnTo>
                    <a:lnTo>
                      <a:pt x="828" y="118"/>
                    </a:lnTo>
                    <a:lnTo>
                      <a:pt x="897" y="162"/>
                    </a:lnTo>
                    <a:lnTo>
                      <a:pt x="967" y="214"/>
                    </a:lnTo>
                    <a:lnTo>
                      <a:pt x="965" y="217"/>
                    </a:lnTo>
                    <a:lnTo>
                      <a:pt x="956" y="222"/>
                    </a:lnTo>
                    <a:lnTo>
                      <a:pt x="942" y="232"/>
                    </a:lnTo>
                    <a:lnTo>
                      <a:pt x="924" y="243"/>
                    </a:lnTo>
                    <a:lnTo>
                      <a:pt x="900" y="257"/>
                    </a:lnTo>
                    <a:lnTo>
                      <a:pt x="872" y="273"/>
                    </a:lnTo>
                    <a:lnTo>
                      <a:pt x="840" y="290"/>
                    </a:lnTo>
                    <a:lnTo>
                      <a:pt x="803" y="305"/>
                    </a:lnTo>
                    <a:lnTo>
                      <a:pt x="764" y="320"/>
                    </a:lnTo>
                    <a:lnTo>
                      <a:pt x="722" y="336"/>
                    </a:lnTo>
                    <a:lnTo>
                      <a:pt x="675" y="349"/>
                    </a:lnTo>
                    <a:lnTo>
                      <a:pt x="626" y="360"/>
                    </a:lnTo>
                    <a:lnTo>
                      <a:pt x="576" y="367"/>
                    </a:lnTo>
                    <a:lnTo>
                      <a:pt x="522" y="371"/>
                    </a:lnTo>
                    <a:lnTo>
                      <a:pt x="468" y="371"/>
                    </a:lnTo>
                    <a:lnTo>
                      <a:pt x="412" y="365"/>
                    </a:lnTo>
                    <a:lnTo>
                      <a:pt x="354" y="354"/>
                    </a:lnTo>
                    <a:lnTo>
                      <a:pt x="295" y="339"/>
                    </a:lnTo>
                    <a:lnTo>
                      <a:pt x="236" y="315"/>
                    </a:lnTo>
                    <a:lnTo>
                      <a:pt x="177" y="284"/>
                    </a:lnTo>
                    <a:lnTo>
                      <a:pt x="118" y="245"/>
                    </a:lnTo>
                    <a:lnTo>
                      <a:pt x="58" y="198"/>
                    </a:lnTo>
                    <a:lnTo>
                      <a:pt x="0" y="141"/>
                    </a:lnTo>
                    <a:lnTo>
                      <a:pt x="2" y="139"/>
                    </a:lnTo>
                    <a:lnTo>
                      <a:pt x="9" y="134"/>
                    </a:lnTo>
                    <a:lnTo>
                      <a:pt x="20" y="125"/>
                    </a:lnTo>
                    <a:lnTo>
                      <a:pt x="37" y="114"/>
                    </a:lnTo>
                    <a:lnTo>
                      <a:pt x="56" y="101"/>
                    </a:lnTo>
                    <a:lnTo>
                      <a:pt x="80" y="87"/>
                    </a:lnTo>
                    <a:lnTo>
                      <a:pt x="108" y="73"/>
                    </a:lnTo>
                    <a:lnTo>
                      <a:pt x="141" y="59"/>
                    </a:lnTo>
                    <a:lnTo>
                      <a:pt x="176" y="45"/>
                    </a:lnTo>
                    <a:lnTo>
                      <a:pt x="214" y="31"/>
                    </a:lnTo>
                    <a:lnTo>
                      <a:pt x="256" y="20"/>
                    </a:lnTo>
                    <a:lnTo>
                      <a:pt x="302" y="10"/>
                    </a:lnTo>
                    <a:lnTo>
                      <a:pt x="350" y="4"/>
                    </a:lnTo>
                    <a:lnTo>
                      <a:pt x="402" y="0"/>
                    </a:lnTo>
                    <a:close/>
                  </a:path>
                </a:pathLst>
              </a:custGeom>
              <a:solidFill>
                <a:schemeClr val="accent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1"/>
              </a:p>
            </p:txBody>
          </p:sp>
          <p:sp>
            <p:nvSpPr>
              <p:cNvPr id="39" name="Freeform 16"/>
              <p:cNvSpPr>
                <a:spLocks/>
              </p:cNvSpPr>
              <p:nvPr/>
            </p:nvSpPr>
            <p:spPr bwMode="auto">
              <a:xfrm rot="530567">
                <a:off x="1935567" y="1632739"/>
                <a:ext cx="570456" cy="867570"/>
              </a:xfrm>
              <a:custGeom>
                <a:avLst/>
                <a:gdLst>
                  <a:gd name="T0" fmla="*/ 20 w 816"/>
                  <a:gd name="T1" fmla="*/ 0 h 1241"/>
                  <a:gd name="T2" fmla="*/ 40 w 816"/>
                  <a:gd name="T3" fmla="*/ 5 h 1241"/>
                  <a:gd name="T4" fmla="*/ 75 w 816"/>
                  <a:gd name="T5" fmla="*/ 17 h 1241"/>
                  <a:gd name="T6" fmla="*/ 125 w 816"/>
                  <a:gd name="T7" fmla="*/ 35 h 1241"/>
                  <a:gd name="T8" fmla="*/ 186 w 816"/>
                  <a:gd name="T9" fmla="*/ 61 h 1241"/>
                  <a:gd name="T10" fmla="*/ 254 w 816"/>
                  <a:gd name="T11" fmla="*/ 99 h 1241"/>
                  <a:gd name="T12" fmla="*/ 329 w 816"/>
                  <a:gd name="T13" fmla="*/ 147 h 1241"/>
                  <a:gd name="T14" fmla="*/ 407 w 816"/>
                  <a:gd name="T15" fmla="*/ 206 h 1241"/>
                  <a:gd name="T16" fmla="*/ 485 w 816"/>
                  <a:gd name="T17" fmla="*/ 278 h 1241"/>
                  <a:gd name="T18" fmla="*/ 560 w 816"/>
                  <a:gd name="T19" fmla="*/ 365 h 1241"/>
                  <a:gd name="T20" fmla="*/ 632 w 816"/>
                  <a:gd name="T21" fmla="*/ 466 h 1241"/>
                  <a:gd name="T22" fmla="*/ 695 w 816"/>
                  <a:gd name="T23" fmla="*/ 584 h 1241"/>
                  <a:gd name="T24" fmla="*/ 747 w 816"/>
                  <a:gd name="T25" fmla="*/ 720 h 1241"/>
                  <a:gd name="T26" fmla="*/ 786 w 816"/>
                  <a:gd name="T27" fmla="*/ 873 h 1241"/>
                  <a:gd name="T28" fmla="*/ 810 w 816"/>
                  <a:gd name="T29" fmla="*/ 1047 h 1241"/>
                  <a:gd name="T30" fmla="*/ 816 w 816"/>
                  <a:gd name="T31" fmla="*/ 1241 h 1241"/>
                  <a:gd name="T32" fmla="*/ 805 w 816"/>
                  <a:gd name="T33" fmla="*/ 1238 h 1241"/>
                  <a:gd name="T34" fmla="*/ 775 w 816"/>
                  <a:gd name="T35" fmla="*/ 1229 h 1241"/>
                  <a:gd name="T36" fmla="*/ 727 w 816"/>
                  <a:gd name="T37" fmla="*/ 1210 h 1241"/>
                  <a:gd name="T38" fmla="*/ 669 w 816"/>
                  <a:gd name="T39" fmla="*/ 1185 h 1241"/>
                  <a:gd name="T40" fmla="*/ 598 w 816"/>
                  <a:gd name="T41" fmla="*/ 1150 h 1241"/>
                  <a:gd name="T42" fmla="*/ 521 w 816"/>
                  <a:gd name="T43" fmla="*/ 1105 h 1241"/>
                  <a:gd name="T44" fmla="*/ 438 w 816"/>
                  <a:gd name="T45" fmla="*/ 1052 h 1241"/>
                  <a:gd name="T46" fmla="*/ 356 w 816"/>
                  <a:gd name="T47" fmla="*/ 986 h 1241"/>
                  <a:gd name="T48" fmla="*/ 276 w 816"/>
                  <a:gd name="T49" fmla="*/ 910 h 1241"/>
                  <a:gd name="T50" fmla="*/ 200 w 816"/>
                  <a:gd name="T51" fmla="*/ 821 h 1241"/>
                  <a:gd name="T52" fmla="*/ 131 w 816"/>
                  <a:gd name="T53" fmla="*/ 719 h 1241"/>
                  <a:gd name="T54" fmla="*/ 75 w 816"/>
                  <a:gd name="T55" fmla="*/ 605 h 1241"/>
                  <a:gd name="T56" fmla="*/ 31 w 816"/>
                  <a:gd name="T57" fmla="*/ 476 h 1241"/>
                  <a:gd name="T58" fmla="*/ 6 w 816"/>
                  <a:gd name="T59" fmla="*/ 333 h 1241"/>
                  <a:gd name="T60" fmla="*/ 0 w 816"/>
                  <a:gd name="T61" fmla="*/ 174 h 1241"/>
                  <a:gd name="T62" fmla="*/ 19 w 816"/>
                  <a:gd name="T63" fmla="*/ 0 h 1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816" h="1241">
                    <a:moveTo>
                      <a:pt x="19" y="0"/>
                    </a:moveTo>
                    <a:lnTo>
                      <a:pt x="20" y="0"/>
                    </a:lnTo>
                    <a:lnTo>
                      <a:pt x="28" y="1"/>
                    </a:lnTo>
                    <a:lnTo>
                      <a:pt x="40" y="5"/>
                    </a:lnTo>
                    <a:lnTo>
                      <a:pt x="55" y="9"/>
                    </a:lnTo>
                    <a:lnTo>
                      <a:pt x="75" y="17"/>
                    </a:lnTo>
                    <a:lnTo>
                      <a:pt x="99" y="25"/>
                    </a:lnTo>
                    <a:lnTo>
                      <a:pt x="125" y="35"/>
                    </a:lnTo>
                    <a:lnTo>
                      <a:pt x="153" y="47"/>
                    </a:lnTo>
                    <a:lnTo>
                      <a:pt x="186" y="61"/>
                    </a:lnTo>
                    <a:lnTo>
                      <a:pt x="219" y="80"/>
                    </a:lnTo>
                    <a:lnTo>
                      <a:pt x="254" y="99"/>
                    </a:lnTo>
                    <a:lnTo>
                      <a:pt x="291" y="122"/>
                    </a:lnTo>
                    <a:lnTo>
                      <a:pt x="329" y="147"/>
                    </a:lnTo>
                    <a:lnTo>
                      <a:pt x="368" y="175"/>
                    </a:lnTo>
                    <a:lnTo>
                      <a:pt x="407" y="206"/>
                    </a:lnTo>
                    <a:lnTo>
                      <a:pt x="447" y="240"/>
                    </a:lnTo>
                    <a:lnTo>
                      <a:pt x="485" y="278"/>
                    </a:lnTo>
                    <a:lnTo>
                      <a:pt x="524" y="320"/>
                    </a:lnTo>
                    <a:lnTo>
                      <a:pt x="560" y="365"/>
                    </a:lnTo>
                    <a:lnTo>
                      <a:pt x="597" y="414"/>
                    </a:lnTo>
                    <a:lnTo>
                      <a:pt x="632" y="466"/>
                    </a:lnTo>
                    <a:lnTo>
                      <a:pt x="664" y="524"/>
                    </a:lnTo>
                    <a:lnTo>
                      <a:pt x="695" y="584"/>
                    </a:lnTo>
                    <a:lnTo>
                      <a:pt x="722" y="650"/>
                    </a:lnTo>
                    <a:lnTo>
                      <a:pt x="747" y="720"/>
                    </a:lnTo>
                    <a:lnTo>
                      <a:pt x="768" y="795"/>
                    </a:lnTo>
                    <a:lnTo>
                      <a:pt x="786" y="873"/>
                    </a:lnTo>
                    <a:lnTo>
                      <a:pt x="800" y="957"/>
                    </a:lnTo>
                    <a:lnTo>
                      <a:pt x="810" y="1047"/>
                    </a:lnTo>
                    <a:lnTo>
                      <a:pt x="816" y="1141"/>
                    </a:lnTo>
                    <a:lnTo>
                      <a:pt x="816" y="1241"/>
                    </a:lnTo>
                    <a:lnTo>
                      <a:pt x="813" y="1241"/>
                    </a:lnTo>
                    <a:lnTo>
                      <a:pt x="805" y="1238"/>
                    </a:lnTo>
                    <a:lnTo>
                      <a:pt x="792" y="1234"/>
                    </a:lnTo>
                    <a:lnTo>
                      <a:pt x="775" y="1229"/>
                    </a:lnTo>
                    <a:lnTo>
                      <a:pt x="753" y="1220"/>
                    </a:lnTo>
                    <a:lnTo>
                      <a:pt x="727" y="1210"/>
                    </a:lnTo>
                    <a:lnTo>
                      <a:pt x="699" y="1199"/>
                    </a:lnTo>
                    <a:lnTo>
                      <a:pt x="669" y="1185"/>
                    </a:lnTo>
                    <a:lnTo>
                      <a:pt x="635" y="1168"/>
                    </a:lnTo>
                    <a:lnTo>
                      <a:pt x="598" y="1150"/>
                    </a:lnTo>
                    <a:lnTo>
                      <a:pt x="560" y="1129"/>
                    </a:lnTo>
                    <a:lnTo>
                      <a:pt x="521" y="1105"/>
                    </a:lnTo>
                    <a:lnTo>
                      <a:pt x="480" y="1080"/>
                    </a:lnTo>
                    <a:lnTo>
                      <a:pt x="438" y="1052"/>
                    </a:lnTo>
                    <a:lnTo>
                      <a:pt x="398" y="1019"/>
                    </a:lnTo>
                    <a:lnTo>
                      <a:pt x="356" y="986"/>
                    </a:lnTo>
                    <a:lnTo>
                      <a:pt x="315" y="949"/>
                    </a:lnTo>
                    <a:lnTo>
                      <a:pt x="276" y="910"/>
                    </a:lnTo>
                    <a:lnTo>
                      <a:pt x="236" y="866"/>
                    </a:lnTo>
                    <a:lnTo>
                      <a:pt x="200" y="821"/>
                    </a:lnTo>
                    <a:lnTo>
                      <a:pt x="165" y="772"/>
                    </a:lnTo>
                    <a:lnTo>
                      <a:pt x="131" y="719"/>
                    </a:lnTo>
                    <a:lnTo>
                      <a:pt x="101" y="664"/>
                    </a:lnTo>
                    <a:lnTo>
                      <a:pt x="75" y="605"/>
                    </a:lnTo>
                    <a:lnTo>
                      <a:pt x="51" y="542"/>
                    </a:lnTo>
                    <a:lnTo>
                      <a:pt x="31" y="476"/>
                    </a:lnTo>
                    <a:lnTo>
                      <a:pt x="16" y="406"/>
                    </a:lnTo>
                    <a:lnTo>
                      <a:pt x="6" y="333"/>
                    </a:lnTo>
                    <a:lnTo>
                      <a:pt x="0" y="255"/>
                    </a:lnTo>
                    <a:lnTo>
                      <a:pt x="0" y="174"/>
                    </a:lnTo>
                    <a:lnTo>
                      <a:pt x="6" y="88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1"/>
              </a:p>
            </p:txBody>
          </p:sp>
          <p:sp>
            <p:nvSpPr>
              <p:cNvPr id="49" name="Freeform 126"/>
              <p:cNvSpPr>
                <a:spLocks noEditPoints="1"/>
              </p:cNvSpPr>
              <p:nvPr/>
            </p:nvSpPr>
            <p:spPr bwMode="auto">
              <a:xfrm>
                <a:off x="2632448" y="2347686"/>
                <a:ext cx="1088794" cy="1142170"/>
              </a:xfrm>
              <a:custGeom>
                <a:avLst/>
                <a:gdLst>
                  <a:gd name="T0" fmla="*/ 1564 w 3059"/>
                  <a:gd name="T1" fmla="*/ 2008 h 3212"/>
                  <a:gd name="T2" fmla="*/ 1382 w 3059"/>
                  <a:gd name="T3" fmla="*/ 2325 h 3212"/>
                  <a:gd name="T4" fmla="*/ 1295 w 3059"/>
                  <a:gd name="T5" fmla="*/ 2832 h 3212"/>
                  <a:gd name="T6" fmla="*/ 1343 w 3059"/>
                  <a:gd name="T7" fmla="*/ 3141 h 3212"/>
                  <a:gd name="T8" fmla="*/ 1248 w 3059"/>
                  <a:gd name="T9" fmla="*/ 3211 h 3212"/>
                  <a:gd name="T10" fmla="*/ 1185 w 3059"/>
                  <a:gd name="T11" fmla="*/ 3060 h 3212"/>
                  <a:gd name="T12" fmla="*/ 1144 w 3059"/>
                  <a:gd name="T13" fmla="*/ 2683 h 3212"/>
                  <a:gd name="T14" fmla="*/ 963 w 3059"/>
                  <a:gd name="T15" fmla="*/ 2290 h 3212"/>
                  <a:gd name="T16" fmla="*/ 1178 w 3059"/>
                  <a:gd name="T17" fmla="*/ 2558 h 3212"/>
                  <a:gd name="T18" fmla="*/ 1356 w 3059"/>
                  <a:gd name="T19" fmla="*/ 2122 h 3212"/>
                  <a:gd name="T20" fmla="*/ 330 w 3059"/>
                  <a:gd name="T21" fmla="*/ 1579 h 3212"/>
                  <a:gd name="T22" fmla="*/ 696 w 3059"/>
                  <a:gd name="T23" fmla="*/ 1656 h 3212"/>
                  <a:gd name="T24" fmla="*/ 968 w 3059"/>
                  <a:gd name="T25" fmla="*/ 1870 h 3212"/>
                  <a:gd name="T26" fmla="*/ 985 w 3059"/>
                  <a:gd name="T27" fmla="*/ 2232 h 3212"/>
                  <a:gd name="T28" fmla="*/ 607 w 3059"/>
                  <a:gd name="T29" fmla="*/ 1928 h 3212"/>
                  <a:gd name="T30" fmla="*/ 880 w 3059"/>
                  <a:gd name="T31" fmla="*/ 2190 h 3212"/>
                  <a:gd name="T32" fmla="*/ 787 w 3059"/>
                  <a:gd name="T33" fmla="*/ 2463 h 3212"/>
                  <a:gd name="T34" fmla="*/ 495 w 3059"/>
                  <a:gd name="T35" fmla="*/ 2393 h 3212"/>
                  <a:gd name="T36" fmla="*/ 273 w 3059"/>
                  <a:gd name="T37" fmla="*/ 2126 h 3212"/>
                  <a:gd name="T38" fmla="*/ 104 w 3059"/>
                  <a:gd name="T39" fmla="*/ 1749 h 3212"/>
                  <a:gd name="T40" fmla="*/ 0 w 3059"/>
                  <a:gd name="T41" fmla="*/ 1575 h 3212"/>
                  <a:gd name="T42" fmla="*/ 153 w 3059"/>
                  <a:gd name="T43" fmla="*/ 1571 h 3212"/>
                  <a:gd name="T44" fmla="*/ 3023 w 3059"/>
                  <a:gd name="T45" fmla="*/ 568 h 3212"/>
                  <a:gd name="T46" fmla="*/ 3010 w 3059"/>
                  <a:gd name="T47" fmla="*/ 1343 h 3212"/>
                  <a:gd name="T48" fmla="*/ 2674 w 3059"/>
                  <a:gd name="T49" fmla="*/ 1971 h 3212"/>
                  <a:gd name="T50" fmla="*/ 2184 w 3059"/>
                  <a:gd name="T51" fmla="*/ 2226 h 3212"/>
                  <a:gd name="T52" fmla="*/ 1778 w 3059"/>
                  <a:gd name="T53" fmla="*/ 2147 h 3212"/>
                  <a:gd name="T54" fmla="*/ 1631 w 3059"/>
                  <a:gd name="T55" fmla="*/ 1969 h 3212"/>
                  <a:gd name="T56" fmla="*/ 1862 w 3059"/>
                  <a:gd name="T57" fmla="*/ 1743 h 3212"/>
                  <a:gd name="T58" fmla="*/ 2220 w 3059"/>
                  <a:gd name="T59" fmla="*/ 1666 h 3212"/>
                  <a:gd name="T60" fmla="*/ 2550 w 3059"/>
                  <a:gd name="T61" fmla="*/ 1589 h 3212"/>
                  <a:gd name="T62" fmla="*/ 2348 w 3059"/>
                  <a:gd name="T63" fmla="*/ 1602 h 3212"/>
                  <a:gd name="T64" fmla="*/ 2075 w 3059"/>
                  <a:gd name="T65" fmla="*/ 1565 h 3212"/>
                  <a:gd name="T66" fmla="*/ 2273 w 3059"/>
                  <a:gd name="T67" fmla="*/ 1415 h 3212"/>
                  <a:gd name="T68" fmla="*/ 2505 w 3059"/>
                  <a:gd name="T69" fmla="*/ 1263 h 3212"/>
                  <a:gd name="T70" fmla="*/ 2775 w 3059"/>
                  <a:gd name="T71" fmla="*/ 1142 h 3212"/>
                  <a:gd name="T72" fmla="*/ 2814 w 3059"/>
                  <a:gd name="T73" fmla="*/ 1100 h 3212"/>
                  <a:gd name="T74" fmla="*/ 2504 w 3059"/>
                  <a:gd name="T75" fmla="*/ 1178 h 3212"/>
                  <a:gd name="T76" fmla="*/ 2705 w 3059"/>
                  <a:gd name="T77" fmla="*/ 696 h 3212"/>
                  <a:gd name="T78" fmla="*/ 2707 w 3059"/>
                  <a:gd name="T79" fmla="*/ 600 h 3212"/>
                  <a:gd name="T80" fmla="*/ 2558 w 3059"/>
                  <a:gd name="T81" fmla="*/ 918 h 3212"/>
                  <a:gd name="T82" fmla="*/ 2409 w 3059"/>
                  <a:gd name="T83" fmla="*/ 910 h 3212"/>
                  <a:gd name="T84" fmla="*/ 2423 w 3059"/>
                  <a:gd name="T85" fmla="*/ 788 h 3212"/>
                  <a:gd name="T86" fmla="*/ 2343 w 3059"/>
                  <a:gd name="T87" fmla="*/ 1000 h 3212"/>
                  <a:gd name="T88" fmla="*/ 2245 w 3059"/>
                  <a:gd name="T89" fmla="*/ 1319 h 3212"/>
                  <a:gd name="T90" fmla="*/ 1987 w 3059"/>
                  <a:gd name="T91" fmla="*/ 1497 h 3212"/>
                  <a:gd name="T92" fmla="*/ 1953 w 3059"/>
                  <a:gd name="T93" fmla="*/ 1197 h 3212"/>
                  <a:gd name="T94" fmla="*/ 1957 w 3059"/>
                  <a:gd name="T95" fmla="*/ 1008 h 3212"/>
                  <a:gd name="T96" fmla="*/ 1880 w 3059"/>
                  <a:gd name="T97" fmla="*/ 1312 h 3212"/>
                  <a:gd name="T98" fmla="*/ 1869 w 3059"/>
                  <a:gd name="T99" fmla="*/ 1598 h 3212"/>
                  <a:gd name="T100" fmla="*/ 1702 w 3059"/>
                  <a:gd name="T101" fmla="*/ 1738 h 3212"/>
                  <a:gd name="T102" fmla="*/ 1405 w 3059"/>
                  <a:gd name="T103" fmla="*/ 1866 h 3212"/>
                  <a:gd name="T104" fmla="*/ 1260 w 3059"/>
                  <a:gd name="T105" fmla="*/ 1446 h 3212"/>
                  <a:gd name="T106" fmla="*/ 1443 w 3059"/>
                  <a:gd name="T107" fmla="*/ 1026 h 3212"/>
                  <a:gd name="T108" fmla="*/ 1782 w 3059"/>
                  <a:gd name="T109" fmla="*/ 739 h 3212"/>
                  <a:gd name="T110" fmla="*/ 2157 w 3059"/>
                  <a:gd name="T111" fmla="*/ 598 h 3212"/>
                  <a:gd name="T112" fmla="*/ 2467 w 3059"/>
                  <a:gd name="T113" fmla="*/ 403 h 3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059" h="3212">
                    <a:moveTo>
                      <a:pt x="1498" y="1948"/>
                    </a:moveTo>
                    <a:lnTo>
                      <a:pt x="1500" y="1950"/>
                    </a:lnTo>
                    <a:lnTo>
                      <a:pt x="1504" y="1955"/>
                    </a:lnTo>
                    <a:lnTo>
                      <a:pt x="1512" y="1961"/>
                    </a:lnTo>
                    <a:lnTo>
                      <a:pt x="1522" y="1971"/>
                    </a:lnTo>
                    <a:lnTo>
                      <a:pt x="1533" y="1979"/>
                    </a:lnTo>
                    <a:lnTo>
                      <a:pt x="1544" y="1990"/>
                    </a:lnTo>
                    <a:lnTo>
                      <a:pt x="1555" y="1999"/>
                    </a:lnTo>
                    <a:lnTo>
                      <a:pt x="1564" y="2008"/>
                    </a:lnTo>
                    <a:lnTo>
                      <a:pt x="1572" y="2014"/>
                    </a:lnTo>
                    <a:lnTo>
                      <a:pt x="1578" y="2019"/>
                    </a:lnTo>
                    <a:lnTo>
                      <a:pt x="1580" y="2022"/>
                    </a:lnTo>
                    <a:lnTo>
                      <a:pt x="1537" y="2066"/>
                    </a:lnTo>
                    <a:lnTo>
                      <a:pt x="1499" y="2112"/>
                    </a:lnTo>
                    <a:lnTo>
                      <a:pt x="1464" y="2163"/>
                    </a:lnTo>
                    <a:lnTo>
                      <a:pt x="1433" y="2216"/>
                    </a:lnTo>
                    <a:lnTo>
                      <a:pt x="1405" y="2269"/>
                    </a:lnTo>
                    <a:lnTo>
                      <a:pt x="1382" y="2325"/>
                    </a:lnTo>
                    <a:lnTo>
                      <a:pt x="1362" y="2382"/>
                    </a:lnTo>
                    <a:lnTo>
                      <a:pt x="1345" y="2440"/>
                    </a:lnTo>
                    <a:lnTo>
                      <a:pt x="1330" y="2498"/>
                    </a:lnTo>
                    <a:lnTo>
                      <a:pt x="1318" y="2556"/>
                    </a:lnTo>
                    <a:lnTo>
                      <a:pt x="1310" y="2614"/>
                    </a:lnTo>
                    <a:lnTo>
                      <a:pt x="1303" y="2671"/>
                    </a:lnTo>
                    <a:lnTo>
                      <a:pt x="1299" y="2727"/>
                    </a:lnTo>
                    <a:lnTo>
                      <a:pt x="1296" y="2781"/>
                    </a:lnTo>
                    <a:lnTo>
                      <a:pt x="1295" y="2832"/>
                    </a:lnTo>
                    <a:lnTo>
                      <a:pt x="1296" y="2882"/>
                    </a:lnTo>
                    <a:lnTo>
                      <a:pt x="1300" y="2928"/>
                    </a:lnTo>
                    <a:lnTo>
                      <a:pt x="1303" y="2972"/>
                    </a:lnTo>
                    <a:lnTo>
                      <a:pt x="1308" y="3012"/>
                    </a:lnTo>
                    <a:lnTo>
                      <a:pt x="1314" y="3048"/>
                    </a:lnTo>
                    <a:lnTo>
                      <a:pt x="1321" y="3078"/>
                    </a:lnTo>
                    <a:lnTo>
                      <a:pt x="1328" y="3105"/>
                    </a:lnTo>
                    <a:lnTo>
                      <a:pt x="1335" y="3126"/>
                    </a:lnTo>
                    <a:lnTo>
                      <a:pt x="1343" y="3141"/>
                    </a:lnTo>
                    <a:lnTo>
                      <a:pt x="1335" y="3164"/>
                    </a:lnTo>
                    <a:lnTo>
                      <a:pt x="1326" y="3182"/>
                    </a:lnTo>
                    <a:lnTo>
                      <a:pt x="1314" y="3194"/>
                    </a:lnTo>
                    <a:lnTo>
                      <a:pt x="1302" y="3204"/>
                    </a:lnTo>
                    <a:lnTo>
                      <a:pt x="1289" y="3209"/>
                    </a:lnTo>
                    <a:lnTo>
                      <a:pt x="1274" y="3212"/>
                    </a:lnTo>
                    <a:lnTo>
                      <a:pt x="1263" y="3212"/>
                    </a:lnTo>
                    <a:lnTo>
                      <a:pt x="1260" y="3212"/>
                    </a:lnTo>
                    <a:lnTo>
                      <a:pt x="1248" y="3211"/>
                    </a:lnTo>
                    <a:lnTo>
                      <a:pt x="1235" y="3209"/>
                    </a:lnTo>
                    <a:lnTo>
                      <a:pt x="1224" y="3206"/>
                    </a:lnTo>
                    <a:lnTo>
                      <a:pt x="1215" y="3202"/>
                    </a:lnTo>
                    <a:lnTo>
                      <a:pt x="1207" y="3198"/>
                    </a:lnTo>
                    <a:lnTo>
                      <a:pt x="1203" y="3196"/>
                    </a:lnTo>
                    <a:lnTo>
                      <a:pt x="1202" y="3195"/>
                    </a:lnTo>
                    <a:lnTo>
                      <a:pt x="1196" y="3148"/>
                    </a:lnTo>
                    <a:lnTo>
                      <a:pt x="1191" y="3103"/>
                    </a:lnTo>
                    <a:lnTo>
                      <a:pt x="1185" y="3060"/>
                    </a:lnTo>
                    <a:lnTo>
                      <a:pt x="1180" y="3019"/>
                    </a:lnTo>
                    <a:lnTo>
                      <a:pt x="1174" y="2977"/>
                    </a:lnTo>
                    <a:lnTo>
                      <a:pt x="1170" y="2935"/>
                    </a:lnTo>
                    <a:lnTo>
                      <a:pt x="1167" y="2890"/>
                    </a:lnTo>
                    <a:lnTo>
                      <a:pt x="1163" y="2843"/>
                    </a:lnTo>
                    <a:lnTo>
                      <a:pt x="1161" y="2791"/>
                    </a:lnTo>
                    <a:lnTo>
                      <a:pt x="1161" y="2734"/>
                    </a:lnTo>
                    <a:lnTo>
                      <a:pt x="1152" y="2712"/>
                    </a:lnTo>
                    <a:lnTo>
                      <a:pt x="1144" y="2683"/>
                    </a:lnTo>
                    <a:lnTo>
                      <a:pt x="1133" y="2649"/>
                    </a:lnTo>
                    <a:lnTo>
                      <a:pt x="1120" y="2610"/>
                    </a:lnTo>
                    <a:lnTo>
                      <a:pt x="1106" y="2568"/>
                    </a:lnTo>
                    <a:lnTo>
                      <a:pt x="1089" y="2522"/>
                    </a:lnTo>
                    <a:lnTo>
                      <a:pt x="1070" y="2476"/>
                    </a:lnTo>
                    <a:lnTo>
                      <a:pt x="1048" y="2429"/>
                    </a:lnTo>
                    <a:lnTo>
                      <a:pt x="1024" y="2381"/>
                    </a:lnTo>
                    <a:lnTo>
                      <a:pt x="995" y="2335"/>
                    </a:lnTo>
                    <a:lnTo>
                      <a:pt x="963" y="2290"/>
                    </a:lnTo>
                    <a:lnTo>
                      <a:pt x="973" y="2266"/>
                    </a:lnTo>
                    <a:lnTo>
                      <a:pt x="982" y="2240"/>
                    </a:lnTo>
                    <a:lnTo>
                      <a:pt x="1023" y="2291"/>
                    </a:lnTo>
                    <a:lnTo>
                      <a:pt x="1059" y="2341"/>
                    </a:lnTo>
                    <a:lnTo>
                      <a:pt x="1091" y="2390"/>
                    </a:lnTo>
                    <a:lnTo>
                      <a:pt x="1118" y="2436"/>
                    </a:lnTo>
                    <a:lnTo>
                      <a:pt x="1141" y="2480"/>
                    </a:lnTo>
                    <a:lnTo>
                      <a:pt x="1161" y="2521"/>
                    </a:lnTo>
                    <a:lnTo>
                      <a:pt x="1178" y="2558"/>
                    </a:lnTo>
                    <a:lnTo>
                      <a:pt x="1191" y="2591"/>
                    </a:lnTo>
                    <a:lnTo>
                      <a:pt x="1197" y="2528"/>
                    </a:lnTo>
                    <a:lnTo>
                      <a:pt x="1207" y="2465"/>
                    </a:lnTo>
                    <a:lnTo>
                      <a:pt x="1222" y="2406"/>
                    </a:lnTo>
                    <a:lnTo>
                      <a:pt x="1239" y="2347"/>
                    </a:lnTo>
                    <a:lnTo>
                      <a:pt x="1261" y="2290"/>
                    </a:lnTo>
                    <a:lnTo>
                      <a:pt x="1288" y="2235"/>
                    </a:lnTo>
                    <a:lnTo>
                      <a:pt x="1319" y="2178"/>
                    </a:lnTo>
                    <a:lnTo>
                      <a:pt x="1356" y="2122"/>
                    </a:lnTo>
                    <a:lnTo>
                      <a:pt x="1398" y="2065"/>
                    </a:lnTo>
                    <a:lnTo>
                      <a:pt x="1445" y="2007"/>
                    </a:lnTo>
                    <a:lnTo>
                      <a:pt x="1498" y="1948"/>
                    </a:lnTo>
                    <a:close/>
                    <a:moveTo>
                      <a:pt x="153" y="1571"/>
                    </a:moveTo>
                    <a:lnTo>
                      <a:pt x="185" y="1571"/>
                    </a:lnTo>
                    <a:lnTo>
                      <a:pt x="219" y="1572"/>
                    </a:lnTo>
                    <a:lnTo>
                      <a:pt x="254" y="1573"/>
                    </a:lnTo>
                    <a:lnTo>
                      <a:pt x="291" y="1575"/>
                    </a:lnTo>
                    <a:lnTo>
                      <a:pt x="330" y="1579"/>
                    </a:lnTo>
                    <a:lnTo>
                      <a:pt x="369" y="1583"/>
                    </a:lnTo>
                    <a:lnTo>
                      <a:pt x="410" y="1587"/>
                    </a:lnTo>
                    <a:lnTo>
                      <a:pt x="451" y="1593"/>
                    </a:lnTo>
                    <a:lnTo>
                      <a:pt x="493" y="1600"/>
                    </a:lnTo>
                    <a:lnTo>
                      <a:pt x="534" y="1608"/>
                    </a:lnTo>
                    <a:lnTo>
                      <a:pt x="575" y="1618"/>
                    </a:lnTo>
                    <a:lnTo>
                      <a:pt x="616" y="1629"/>
                    </a:lnTo>
                    <a:lnTo>
                      <a:pt x="656" y="1642"/>
                    </a:lnTo>
                    <a:lnTo>
                      <a:pt x="696" y="1656"/>
                    </a:lnTo>
                    <a:lnTo>
                      <a:pt x="733" y="1671"/>
                    </a:lnTo>
                    <a:lnTo>
                      <a:pt x="771" y="1689"/>
                    </a:lnTo>
                    <a:lnTo>
                      <a:pt x="806" y="1708"/>
                    </a:lnTo>
                    <a:lnTo>
                      <a:pt x="839" y="1729"/>
                    </a:lnTo>
                    <a:lnTo>
                      <a:pt x="870" y="1754"/>
                    </a:lnTo>
                    <a:lnTo>
                      <a:pt x="898" y="1779"/>
                    </a:lnTo>
                    <a:lnTo>
                      <a:pt x="925" y="1806"/>
                    </a:lnTo>
                    <a:lnTo>
                      <a:pt x="948" y="1837"/>
                    </a:lnTo>
                    <a:lnTo>
                      <a:pt x="968" y="1870"/>
                    </a:lnTo>
                    <a:lnTo>
                      <a:pt x="985" y="1904"/>
                    </a:lnTo>
                    <a:lnTo>
                      <a:pt x="997" y="1942"/>
                    </a:lnTo>
                    <a:lnTo>
                      <a:pt x="1007" y="1982"/>
                    </a:lnTo>
                    <a:lnTo>
                      <a:pt x="1012" y="2026"/>
                    </a:lnTo>
                    <a:lnTo>
                      <a:pt x="1013" y="2072"/>
                    </a:lnTo>
                    <a:lnTo>
                      <a:pt x="1009" y="2121"/>
                    </a:lnTo>
                    <a:lnTo>
                      <a:pt x="1001" y="2173"/>
                    </a:lnTo>
                    <a:lnTo>
                      <a:pt x="986" y="2228"/>
                    </a:lnTo>
                    <a:lnTo>
                      <a:pt x="985" y="2232"/>
                    </a:lnTo>
                    <a:lnTo>
                      <a:pt x="983" y="2236"/>
                    </a:lnTo>
                    <a:lnTo>
                      <a:pt x="982" y="2240"/>
                    </a:lnTo>
                    <a:lnTo>
                      <a:pt x="941" y="2193"/>
                    </a:lnTo>
                    <a:lnTo>
                      <a:pt x="897" y="2147"/>
                    </a:lnTo>
                    <a:lnTo>
                      <a:pt x="849" y="2102"/>
                    </a:lnTo>
                    <a:lnTo>
                      <a:pt x="795" y="2056"/>
                    </a:lnTo>
                    <a:lnTo>
                      <a:pt x="737" y="2012"/>
                    </a:lnTo>
                    <a:lnTo>
                      <a:pt x="674" y="1969"/>
                    </a:lnTo>
                    <a:lnTo>
                      <a:pt x="607" y="1928"/>
                    </a:lnTo>
                    <a:lnTo>
                      <a:pt x="534" y="1888"/>
                    </a:lnTo>
                    <a:lnTo>
                      <a:pt x="455" y="1851"/>
                    </a:lnTo>
                    <a:lnTo>
                      <a:pt x="530" y="1896"/>
                    </a:lnTo>
                    <a:lnTo>
                      <a:pt x="599" y="1942"/>
                    </a:lnTo>
                    <a:lnTo>
                      <a:pt x="664" y="1991"/>
                    </a:lnTo>
                    <a:lnTo>
                      <a:pt x="725" y="2039"/>
                    </a:lnTo>
                    <a:lnTo>
                      <a:pt x="781" y="2090"/>
                    </a:lnTo>
                    <a:lnTo>
                      <a:pt x="832" y="2140"/>
                    </a:lnTo>
                    <a:lnTo>
                      <a:pt x="880" y="2190"/>
                    </a:lnTo>
                    <a:lnTo>
                      <a:pt x="924" y="2241"/>
                    </a:lnTo>
                    <a:lnTo>
                      <a:pt x="963" y="2290"/>
                    </a:lnTo>
                    <a:lnTo>
                      <a:pt x="945" y="2329"/>
                    </a:lnTo>
                    <a:lnTo>
                      <a:pt x="923" y="2364"/>
                    </a:lnTo>
                    <a:lnTo>
                      <a:pt x="898" y="2394"/>
                    </a:lnTo>
                    <a:lnTo>
                      <a:pt x="873" y="2418"/>
                    </a:lnTo>
                    <a:lnTo>
                      <a:pt x="846" y="2437"/>
                    </a:lnTo>
                    <a:lnTo>
                      <a:pt x="817" y="2453"/>
                    </a:lnTo>
                    <a:lnTo>
                      <a:pt x="787" y="2463"/>
                    </a:lnTo>
                    <a:lnTo>
                      <a:pt x="755" y="2470"/>
                    </a:lnTo>
                    <a:lnTo>
                      <a:pt x="724" y="2472"/>
                    </a:lnTo>
                    <a:lnTo>
                      <a:pt x="692" y="2471"/>
                    </a:lnTo>
                    <a:lnTo>
                      <a:pt x="659" y="2465"/>
                    </a:lnTo>
                    <a:lnTo>
                      <a:pt x="626" y="2457"/>
                    </a:lnTo>
                    <a:lnTo>
                      <a:pt x="593" y="2445"/>
                    </a:lnTo>
                    <a:lnTo>
                      <a:pt x="560" y="2431"/>
                    </a:lnTo>
                    <a:lnTo>
                      <a:pt x="527" y="2413"/>
                    </a:lnTo>
                    <a:lnTo>
                      <a:pt x="495" y="2393"/>
                    </a:lnTo>
                    <a:lnTo>
                      <a:pt x="464" y="2371"/>
                    </a:lnTo>
                    <a:lnTo>
                      <a:pt x="434" y="2345"/>
                    </a:lnTo>
                    <a:lnTo>
                      <a:pt x="406" y="2319"/>
                    </a:lnTo>
                    <a:lnTo>
                      <a:pt x="379" y="2290"/>
                    </a:lnTo>
                    <a:lnTo>
                      <a:pt x="353" y="2260"/>
                    </a:lnTo>
                    <a:lnTo>
                      <a:pt x="330" y="2228"/>
                    </a:lnTo>
                    <a:lnTo>
                      <a:pt x="309" y="2194"/>
                    </a:lnTo>
                    <a:lnTo>
                      <a:pt x="289" y="2161"/>
                    </a:lnTo>
                    <a:lnTo>
                      <a:pt x="273" y="2126"/>
                    </a:lnTo>
                    <a:lnTo>
                      <a:pt x="259" y="2090"/>
                    </a:lnTo>
                    <a:lnTo>
                      <a:pt x="242" y="2044"/>
                    </a:lnTo>
                    <a:lnTo>
                      <a:pt x="224" y="1997"/>
                    </a:lnTo>
                    <a:lnTo>
                      <a:pt x="205" y="1952"/>
                    </a:lnTo>
                    <a:lnTo>
                      <a:pt x="185" y="1908"/>
                    </a:lnTo>
                    <a:lnTo>
                      <a:pt x="165" y="1864"/>
                    </a:lnTo>
                    <a:lnTo>
                      <a:pt x="144" y="1824"/>
                    </a:lnTo>
                    <a:lnTo>
                      <a:pt x="124" y="1785"/>
                    </a:lnTo>
                    <a:lnTo>
                      <a:pt x="104" y="1749"/>
                    </a:lnTo>
                    <a:lnTo>
                      <a:pt x="86" y="1716"/>
                    </a:lnTo>
                    <a:lnTo>
                      <a:pt x="68" y="1685"/>
                    </a:lnTo>
                    <a:lnTo>
                      <a:pt x="52" y="1658"/>
                    </a:lnTo>
                    <a:lnTo>
                      <a:pt x="37" y="1633"/>
                    </a:lnTo>
                    <a:lnTo>
                      <a:pt x="24" y="1613"/>
                    </a:lnTo>
                    <a:lnTo>
                      <a:pt x="14" y="1598"/>
                    </a:lnTo>
                    <a:lnTo>
                      <a:pt x="7" y="1586"/>
                    </a:lnTo>
                    <a:lnTo>
                      <a:pt x="1" y="1579"/>
                    </a:lnTo>
                    <a:lnTo>
                      <a:pt x="0" y="1575"/>
                    </a:lnTo>
                    <a:lnTo>
                      <a:pt x="2" y="1575"/>
                    </a:lnTo>
                    <a:lnTo>
                      <a:pt x="9" y="1575"/>
                    </a:lnTo>
                    <a:lnTo>
                      <a:pt x="19" y="1574"/>
                    </a:lnTo>
                    <a:lnTo>
                      <a:pt x="33" y="1573"/>
                    </a:lnTo>
                    <a:lnTo>
                      <a:pt x="52" y="1572"/>
                    </a:lnTo>
                    <a:lnTo>
                      <a:pt x="73" y="1572"/>
                    </a:lnTo>
                    <a:lnTo>
                      <a:pt x="97" y="1571"/>
                    </a:lnTo>
                    <a:lnTo>
                      <a:pt x="123" y="1571"/>
                    </a:lnTo>
                    <a:lnTo>
                      <a:pt x="153" y="1571"/>
                    </a:lnTo>
                    <a:close/>
                    <a:moveTo>
                      <a:pt x="2780" y="0"/>
                    </a:moveTo>
                    <a:lnTo>
                      <a:pt x="2780" y="0"/>
                    </a:lnTo>
                    <a:lnTo>
                      <a:pt x="2829" y="75"/>
                    </a:lnTo>
                    <a:lnTo>
                      <a:pt x="2873" y="152"/>
                    </a:lnTo>
                    <a:lnTo>
                      <a:pt x="2913" y="232"/>
                    </a:lnTo>
                    <a:lnTo>
                      <a:pt x="2947" y="313"/>
                    </a:lnTo>
                    <a:lnTo>
                      <a:pt x="2977" y="396"/>
                    </a:lnTo>
                    <a:lnTo>
                      <a:pt x="3002" y="482"/>
                    </a:lnTo>
                    <a:lnTo>
                      <a:pt x="3023" y="568"/>
                    </a:lnTo>
                    <a:lnTo>
                      <a:pt x="3038" y="655"/>
                    </a:lnTo>
                    <a:lnTo>
                      <a:pt x="3049" y="742"/>
                    </a:lnTo>
                    <a:lnTo>
                      <a:pt x="3057" y="830"/>
                    </a:lnTo>
                    <a:lnTo>
                      <a:pt x="3059" y="917"/>
                    </a:lnTo>
                    <a:lnTo>
                      <a:pt x="3058" y="1005"/>
                    </a:lnTo>
                    <a:lnTo>
                      <a:pt x="3052" y="1091"/>
                    </a:lnTo>
                    <a:lnTo>
                      <a:pt x="3041" y="1177"/>
                    </a:lnTo>
                    <a:lnTo>
                      <a:pt x="3028" y="1261"/>
                    </a:lnTo>
                    <a:lnTo>
                      <a:pt x="3010" y="1343"/>
                    </a:lnTo>
                    <a:lnTo>
                      <a:pt x="2988" y="1425"/>
                    </a:lnTo>
                    <a:lnTo>
                      <a:pt x="2962" y="1503"/>
                    </a:lnTo>
                    <a:lnTo>
                      <a:pt x="2933" y="1579"/>
                    </a:lnTo>
                    <a:lnTo>
                      <a:pt x="2900" y="1652"/>
                    </a:lnTo>
                    <a:lnTo>
                      <a:pt x="2862" y="1722"/>
                    </a:lnTo>
                    <a:lnTo>
                      <a:pt x="2821" y="1788"/>
                    </a:lnTo>
                    <a:lnTo>
                      <a:pt x="2778" y="1852"/>
                    </a:lnTo>
                    <a:lnTo>
                      <a:pt x="2730" y="1911"/>
                    </a:lnTo>
                    <a:lnTo>
                      <a:pt x="2674" y="1971"/>
                    </a:lnTo>
                    <a:lnTo>
                      <a:pt x="2618" y="2024"/>
                    </a:lnTo>
                    <a:lnTo>
                      <a:pt x="2562" y="2070"/>
                    </a:lnTo>
                    <a:lnTo>
                      <a:pt x="2507" y="2109"/>
                    </a:lnTo>
                    <a:lnTo>
                      <a:pt x="2451" y="2143"/>
                    </a:lnTo>
                    <a:lnTo>
                      <a:pt x="2396" y="2170"/>
                    </a:lnTo>
                    <a:lnTo>
                      <a:pt x="2342" y="2191"/>
                    </a:lnTo>
                    <a:lnTo>
                      <a:pt x="2288" y="2207"/>
                    </a:lnTo>
                    <a:lnTo>
                      <a:pt x="2235" y="2219"/>
                    </a:lnTo>
                    <a:lnTo>
                      <a:pt x="2184" y="2226"/>
                    </a:lnTo>
                    <a:lnTo>
                      <a:pt x="2133" y="2229"/>
                    </a:lnTo>
                    <a:lnTo>
                      <a:pt x="2083" y="2228"/>
                    </a:lnTo>
                    <a:lnTo>
                      <a:pt x="2034" y="2224"/>
                    </a:lnTo>
                    <a:lnTo>
                      <a:pt x="1988" y="2217"/>
                    </a:lnTo>
                    <a:lnTo>
                      <a:pt x="1942" y="2206"/>
                    </a:lnTo>
                    <a:lnTo>
                      <a:pt x="1899" y="2193"/>
                    </a:lnTo>
                    <a:lnTo>
                      <a:pt x="1856" y="2180"/>
                    </a:lnTo>
                    <a:lnTo>
                      <a:pt x="1816" y="2164"/>
                    </a:lnTo>
                    <a:lnTo>
                      <a:pt x="1778" y="2147"/>
                    </a:lnTo>
                    <a:lnTo>
                      <a:pt x="1743" y="2128"/>
                    </a:lnTo>
                    <a:lnTo>
                      <a:pt x="1709" y="2110"/>
                    </a:lnTo>
                    <a:lnTo>
                      <a:pt x="1678" y="2091"/>
                    </a:lnTo>
                    <a:lnTo>
                      <a:pt x="1649" y="2073"/>
                    </a:lnTo>
                    <a:lnTo>
                      <a:pt x="1623" y="2055"/>
                    </a:lnTo>
                    <a:lnTo>
                      <a:pt x="1600" y="2038"/>
                    </a:lnTo>
                    <a:lnTo>
                      <a:pt x="1580" y="2023"/>
                    </a:lnTo>
                    <a:lnTo>
                      <a:pt x="1605" y="1995"/>
                    </a:lnTo>
                    <a:lnTo>
                      <a:pt x="1631" y="1969"/>
                    </a:lnTo>
                    <a:lnTo>
                      <a:pt x="1654" y="1943"/>
                    </a:lnTo>
                    <a:lnTo>
                      <a:pt x="1677" y="1919"/>
                    </a:lnTo>
                    <a:lnTo>
                      <a:pt x="1699" y="1896"/>
                    </a:lnTo>
                    <a:lnTo>
                      <a:pt x="1723" y="1873"/>
                    </a:lnTo>
                    <a:lnTo>
                      <a:pt x="1746" y="1849"/>
                    </a:lnTo>
                    <a:lnTo>
                      <a:pt x="1773" y="1824"/>
                    </a:lnTo>
                    <a:lnTo>
                      <a:pt x="1800" y="1798"/>
                    </a:lnTo>
                    <a:lnTo>
                      <a:pt x="1830" y="1772"/>
                    </a:lnTo>
                    <a:lnTo>
                      <a:pt x="1862" y="1743"/>
                    </a:lnTo>
                    <a:lnTo>
                      <a:pt x="1898" y="1713"/>
                    </a:lnTo>
                    <a:lnTo>
                      <a:pt x="1939" y="1680"/>
                    </a:lnTo>
                    <a:lnTo>
                      <a:pt x="1983" y="1644"/>
                    </a:lnTo>
                    <a:lnTo>
                      <a:pt x="2019" y="1656"/>
                    </a:lnTo>
                    <a:lnTo>
                      <a:pt x="2056" y="1663"/>
                    </a:lnTo>
                    <a:lnTo>
                      <a:pt x="2096" y="1668"/>
                    </a:lnTo>
                    <a:lnTo>
                      <a:pt x="2136" y="1669"/>
                    </a:lnTo>
                    <a:lnTo>
                      <a:pt x="2178" y="1669"/>
                    </a:lnTo>
                    <a:lnTo>
                      <a:pt x="2220" y="1666"/>
                    </a:lnTo>
                    <a:lnTo>
                      <a:pt x="2263" y="1661"/>
                    </a:lnTo>
                    <a:lnTo>
                      <a:pt x="2305" y="1655"/>
                    </a:lnTo>
                    <a:lnTo>
                      <a:pt x="2345" y="1646"/>
                    </a:lnTo>
                    <a:lnTo>
                      <a:pt x="2385" y="1638"/>
                    </a:lnTo>
                    <a:lnTo>
                      <a:pt x="2423" y="1628"/>
                    </a:lnTo>
                    <a:lnTo>
                      <a:pt x="2460" y="1618"/>
                    </a:lnTo>
                    <a:lnTo>
                      <a:pt x="2493" y="1608"/>
                    </a:lnTo>
                    <a:lnTo>
                      <a:pt x="2522" y="1599"/>
                    </a:lnTo>
                    <a:lnTo>
                      <a:pt x="2550" y="1589"/>
                    </a:lnTo>
                    <a:lnTo>
                      <a:pt x="2573" y="1581"/>
                    </a:lnTo>
                    <a:lnTo>
                      <a:pt x="2592" y="1574"/>
                    </a:lnTo>
                    <a:lnTo>
                      <a:pt x="2605" y="1569"/>
                    </a:lnTo>
                    <a:lnTo>
                      <a:pt x="2614" y="1566"/>
                    </a:lnTo>
                    <a:lnTo>
                      <a:pt x="2617" y="1564"/>
                    </a:lnTo>
                    <a:lnTo>
                      <a:pt x="2543" y="1581"/>
                    </a:lnTo>
                    <a:lnTo>
                      <a:pt x="2474" y="1591"/>
                    </a:lnTo>
                    <a:lnTo>
                      <a:pt x="2409" y="1599"/>
                    </a:lnTo>
                    <a:lnTo>
                      <a:pt x="2348" y="1602"/>
                    </a:lnTo>
                    <a:lnTo>
                      <a:pt x="2290" y="1603"/>
                    </a:lnTo>
                    <a:lnTo>
                      <a:pt x="2239" y="1601"/>
                    </a:lnTo>
                    <a:lnTo>
                      <a:pt x="2191" y="1598"/>
                    </a:lnTo>
                    <a:lnTo>
                      <a:pt x="2150" y="1592"/>
                    </a:lnTo>
                    <a:lnTo>
                      <a:pt x="2113" y="1586"/>
                    </a:lnTo>
                    <a:lnTo>
                      <a:pt x="2084" y="1581"/>
                    </a:lnTo>
                    <a:lnTo>
                      <a:pt x="2061" y="1574"/>
                    </a:lnTo>
                    <a:lnTo>
                      <a:pt x="2065" y="1571"/>
                    </a:lnTo>
                    <a:lnTo>
                      <a:pt x="2075" y="1565"/>
                    </a:lnTo>
                    <a:lnTo>
                      <a:pt x="2087" y="1555"/>
                    </a:lnTo>
                    <a:lnTo>
                      <a:pt x="2103" y="1544"/>
                    </a:lnTo>
                    <a:lnTo>
                      <a:pt x="2122" y="1530"/>
                    </a:lnTo>
                    <a:lnTo>
                      <a:pt x="2144" y="1514"/>
                    </a:lnTo>
                    <a:lnTo>
                      <a:pt x="2167" y="1496"/>
                    </a:lnTo>
                    <a:lnTo>
                      <a:pt x="2193" y="1477"/>
                    </a:lnTo>
                    <a:lnTo>
                      <a:pt x="2219" y="1457"/>
                    </a:lnTo>
                    <a:lnTo>
                      <a:pt x="2245" y="1436"/>
                    </a:lnTo>
                    <a:lnTo>
                      <a:pt x="2273" y="1415"/>
                    </a:lnTo>
                    <a:lnTo>
                      <a:pt x="2299" y="1393"/>
                    </a:lnTo>
                    <a:lnTo>
                      <a:pt x="2324" y="1371"/>
                    </a:lnTo>
                    <a:lnTo>
                      <a:pt x="2350" y="1350"/>
                    </a:lnTo>
                    <a:lnTo>
                      <a:pt x="2373" y="1328"/>
                    </a:lnTo>
                    <a:lnTo>
                      <a:pt x="2393" y="1307"/>
                    </a:lnTo>
                    <a:lnTo>
                      <a:pt x="2411" y="1288"/>
                    </a:lnTo>
                    <a:lnTo>
                      <a:pt x="2427" y="1269"/>
                    </a:lnTo>
                    <a:lnTo>
                      <a:pt x="2466" y="1268"/>
                    </a:lnTo>
                    <a:lnTo>
                      <a:pt x="2505" y="1263"/>
                    </a:lnTo>
                    <a:lnTo>
                      <a:pt x="2542" y="1256"/>
                    </a:lnTo>
                    <a:lnTo>
                      <a:pt x="2577" y="1245"/>
                    </a:lnTo>
                    <a:lnTo>
                      <a:pt x="2613" y="1234"/>
                    </a:lnTo>
                    <a:lnTo>
                      <a:pt x="2644" y="1220"/>
                    </a:lnTo>
                    <a:lnTo>
                      <a:pt x="2675" y="1205"/>
                    </a:lnTo>
                    <a:lnTo>
                      <a:pt x="2704" y="1189"/>
                    </a:lnTo>
                    <a:lnTo>
                      <a:pt x="2730" y="1173"/>
                    </a:lnTo>
                    <a:lnTo>
                      <a:pt x="2754" y="1157"/>
                    </a:lnTo>
                    <a:lnTo>
                      <a:pt x="2775" y="1142"/>
                    </a:lnTo>
                    <a:lnTo>
                      <a:pt x="2794" y="1127"/>
                    </a:lnTo>
                    <a:lnTo>
                      <a:pt x="2811" y="1115"/>
                    </a:lnTo>
                    <a:lnTo>
                      <a:pt x="2823" y="1104"/>
                    </a:lnTo>
                    <a:lnTo>
                      <a:pt x="2831" y="1096"/>
                    </a:lnTo>
                    <a:lnTo>
                      <a:pt x="2837" y="1090"/>
                    </a:lnTo>
                    <a:lnTo>
                      <a:pt x="2839" y="1088"/>
                    </a:lnTo>
                    <a:lnTo>
                      <a:pt x="2835" y="1089"/>
                    </a:lnTo>
                    <a:lnTo>
                      <a:pt x="2827" y="1094"/>
                    </a:lnTo>
                    <a:lnTo>
                      <a:pt x="2814" y="1100"/>
                    </a:lnTo>
                    <a:lnTo>
                      <a:pt x="2797" y="1107"/>
                    </a:lnTo>
                    <a:lnTo>
                      <a:pt x="2775" y="1118"/>
                    </a:lnTo>
                    <a:lnTo>
                      <a:pt x="2750" y="1128"/>
                    </a:lnTo>
                    <a:lnTo>
                      <a:pt x="2719" y="1139"/>
                    </a:lnTo>
                    <a:lnTo>
                      <a:pt x="2685" y="1149"/>
                    </a:lnTo>
                    <a:lnTo>
                      <a:pt x="2646" y="1159"/>
                    </a:lnTo>
                    <a:lnTo>
                      <a:pt x="2603" y="1167"/>
                    </a:lnTo>
                    <a:lnTo>
                      <a:pt x="2555" y="1174"/>
                    </a:lnTo>
                    <a:lnTo>
                      <a:pt x="2504" y="1178"/>
                    </a:lnTo>
                    <a:lnTo>
                      <a:pt x="2544" y="1116"/>
                    </a:lnTo>
                    <a:lnTo>
                      <a:pt x="2581" y="1053"/>
                    </a:lnTo>
                    <a:lnTo>
                      <a:pt x="2611" y="994"/>
                    </a:lnTo>
                    <a:lnTo>
                      <a:pt x="2637" y="936"/>
                    </a:lnTo>
                    <a:lnTo>
                      <a:pt x="2658" y="882"/>
                    </a:lnTo>
                    <a:lnTo>
                      <a:pt x="2674" y="830"/>
                    </a:lnTo>
                    <a:lnTo>
                      <a:pt x="2688" y="781"/>
                    </a:lnTo>
                    <a:lnTo>
                      <a:pt x="2698" y="736"/>
                    </a:lnTo>
                    <a:lnTo>
                      <a:pt x="2705" y="696"/>
                    </a:lnTo>
                    <a:lnTo>
                      <a:pt x="2710" y="661"/>
                    </a:lnTo>
                    <a:lnTo>
                      <a:pt x="2714" y="631"/>
                    </a:lnTo>
                    <a:lnTo>
                      <a:pt x="2715" y="606"/>
                    </a:lnTo>
                    <a:lnTo>
                      <a:pt x="2716" y="589"/>
                    </a:lnTo>
                    <a:lnTo>
                      <a:pt x="2716" y="578"/>
                    </a:lnTo>
                    <a:lnTo>
                      <a:pt x="2716" y="575"/>
                    </a:lnTo>
                    <a:lnTo>
                      <a:pt x="2715" y="577"/>
                    </a:lnTo>
                    <a:lnTo>
                      <a:pt x="2712" y="586"/>
                    </a:lnTo>
                    <a:lnTo>
                      <a:pt x="2707" y="600"/>
                    </a:lnTo>
                    <a:lnTo>
                      <a:pt x="2699" y="620"/>
                    </a:lnTo>
                    <a:lnTo>
                      <a:pt x="2691" y="644"/>
                    </a:lnTo>
                    <a:lnTo>
                      <a:pt x="2679" y="673"/>
                    </a:lnTo>
                    <a:lnTo>
                      <a:pt x="2665" y="705"/>
                    </a:lnTo>
                    <a:lnTo>
                      <a:pt x="2649" y="742"/>
                    </a:lnTo>
                    <a:lnTo>
                      <a:pt x="2630" y="782"/>
                    </a:lnTo>
                    <a:lnTo>
                      <a:pt x="2608" y="825"/>
                    </a:lnTo>
                    <a:lnTo>
                      <a:pt x="2585" y="871"/>
                    </a:lnTo>
                    <a:lnTo>
                      <a:pt x="2558" y="918"/>
                    </a:lnTo>
                    <a:lnTo>
                      <a:pt x="2529" y="969"/>
                    </a:lnTo>
                    <a:lnTo>
                      <a:pt x="2497" y="1021"/>
                    </a:lnTo>
                    <a:lnTo>
                      <a:pt x="2462" y="1073"/>
                    </a:lnTo>
                    <a:lnTo>
                      <a:pt x="2423" y="1127"/>
                    </a:lnTo>
                    <a:lnTo>
                      <a:pt x="2415" y="1078"/>
                    </a:lnTo>
                    <a:lnTo>
                      <a:pt x="2410" y="1030"/>
                    </a:lnTo>
                    <a:lnTo>
                      <a:pt x="2407" y="987"/>
                    </a:lnTo>
                    <a:lnTo>
                      <a:pt x="2408" y="947"/>
                    </a:lnTo>
                    <a:lnTo>
                      <a:pt x="2409" y="910"/>
                    </a:lnTo>
                    <a:lnTo>
                      <a:pt x="2412" y="877"/>
                    </a:lnTo>
                    <a:lnTo>
                      <a:pt x="2417" y="849"/>
                    </a:lnTo>
                    <a:lnTo>
                      <a:pt x="2421" y="825"/>
                    </a:lnTo>
                    <a:lnTo>
                      <a:pt x="2425" y="806"/>
                    </a:lnTo>
                    <a:lnTo>
                      <a:pt x="2428" y="791"/>
                    </a:lnTo>
                    <a:lnTo>
                      <a:pt x="2430" y="782"/>
                    </a:lnTo>
                    <a:lnTo>
                      <a:pt x="2429" y="778"/>
                    </a:lnTo>
                    <a:lnTo>
                      <a:pt x="2428" y="780"/>
                    </a:lnTo>
                    <a:lnTo>
                      <a:pt x="2423" y="788"/>
                    </a:lnTo>
                    <a:lnTo>
                      <a:pt x="2417" y="798"/>
                    </a:lnTo>
                    <a:lnTo>
                      <a:pt x="2409" y="813"/>
                    </a:lnTo>
                    <a:lnTo>
                      <a:pt x="2400" y="832"/>
                    </a:lnTo>
                    <a:lnTo>
                      <a:pt x="2390" y="853"/>
                    </a:lnTo>
                    <a:lnTo>
                      <a:pt x="2379" y="877"/>
                    </a:lnTo>
                    <a:lnTo>
                      <a:pt x="2370" y="905"/>
                    </a:lnTo>
                    <a:lnTo>
                      <a:pt x="2360" y="934"/>
                    </a:lnTo>
                    <a:lnTo>
                      <a:pt x="2351" y="966"/>
                    </a:lnTo>
                    <a:lnTo>
                      <a:pt x="2343" y="1000"/>
                    </a:lnTo>
                    <a:lnTo>
                      <a:pt x="2338" y="1034"/>
                    </a:lnTo>
                    <a:lnTo>
                      <a:pt x="2333" y="1070"/>
                    </a:lnTo>
                    <a:lnTo>
                      <a:pt x="2333" y="1107"/>
                    </a:lnTo>
                    <a:lnTo>
                      <a:pt x="2335" y="1145"/>
                    </a:lnTo>
                    <a:lnTo>
                      <a:pt x="2341" y="1183"/>
                    </a:lnTo>
                    <a:lnTo>
                      <a:pt x="2351" y="1220"/>
                    </a:lnTo>
                    <a:lnTo>
                      <a:pt x="2318" y="1255"/>
                    </a:lnTo>
                    <a:lnTo>
                      <a:pt x="2283" y="1288"/>
                    </a:lnTo>
                    <a:lnTo>
                      <a:pt x="2245" y="1319"/>
                    </a:lnTo>
                    <a:lnTo>
                      <a:pt x="2208" y="1349"/>
                    </a:lnTo>
                    <a:lnTo>
                      <a:pt x="2171" y="1377"/>
                    </a:lnTo>
                    <a:lnTo>
                      <a:pt x="2133" y="1405"/>
                    </a:lnTo>
                    <a:lnTo>
                      <a:pt x="2098" y="1429"/>
                    </a:lnTo>
                    <a:lnTo>
                      <a:pt x="2065" y="1451"/>
                    </a:lnTo>
                    <a:lnTo>
                      <a:pt x="2035" y="1471"/>
                    </a:lnTo>
                    <a:lnTo>
                      <a:pt x="2009" y="1489"/>
                    </a:lnTo>
                    <a:lnTo>
                      <a:pt x="1989" y="1504"/>
                    </a:lnTo>
                    <a:lnTo>
                      <a:pt x="1987" y="1497"/>
                    </a:lnTo>
                    <a:lnTo>
                      <a:pt x="1983" y="1486"/>
                    </a:lnTo>
                    <a:lnTo>
                      <a:pt x="1978" y="1468"/>
                    </a:lnTo>
                    <a:lnTo>
                      <a:pt x="1973" y="1445"/>
                    </a:lnTo>
                    <a:lnTo>
                      <a:pt x="1967" y="1415"/>
                    </a:lnTo>
                    <a:lnTo>
                      <a:pt x="1963" y="1381"/>
                    </a:lnTo>
                    <a:lnTo>
                      <a:pt x="1958" y="1342"/>
                    </a:lnTo>
                    <a:lnTo>
                      <a:pt x="1954" y="1298"/>
                    </a:lnTo>
                    <a:lnTo>
                      <a:pt x="1953" y="1250"/>
                    </a:lnTo>
                    <a:lnTo>
                      <a:pt x="1953" y="1197"/>
                    </a:lnTo>
                    <a:lnTo>
                      <a:pt x="1955" y="1140"/>
                    </a:lnTo>
                    <a:lnTo>
                      <a:pt x="1961" y="1080"/>
                    </a:lnTo>
                    <a:lnTo>
                      <a:pt x="1969" y="1015"/>
                    </a:lnTo>
                    <a:lnTo>
                      <a:pt x="1983" y="948"/>
                    </a:lnTo>
                    <a:lnTo>
                      <a:pt x="1981" y="950"/>
                    </a:lnTo>
                    <a:lnTo>
                      <a:pt x="1977" y="959"/>
                    </a:lnTo>
                    <a:lnTo>
                      <a:pt x="1973" y="971"/>
                    </a:lnTo>
                    <a:lnTo>
                      <a:pt x="1965" y="988"/>
                    </a:lnTo>
                    <a:lnTo>
                      <a:pt x="1957" y="1008"/>
                    </a:lnTo>
                    <a:lnTo>
                      <a:pt x="1948" y="1033"/>
                    </a:lnTo>
                    <a:lnTo>
                      <a:pt x="1939" y="1061"/>
                    </a:lnTo>
                    <a:lnTo>
                      <a:pt x="1929" y="1091"/>
                    </a:lnTo>
                    <a:lnTo>
                      <a:pt x="1919" y="1124"/>
                    </a:lnTo>
                    <a:lnTo>
                      <a:pt x="1909" y="1159"/>
                    </a:lnTo>
                    <a:lnTo>
                      <a:pt x="1900" y="1196"/>
                    </a:lnTo>
                    <a:lnTo>
                      <a:pt x="1892" y="1234"/>
                    </a:lnTo>
                    <a:lnTo>
                      <a:pt x="1885" y="1272"/>
                    </a:lnTo>
                    <a:lnTo>
                      <a:pt x="1880" y="1312"/>
                    </a:lnTo>
                    <a:lnTo>
                      <a:pt x="1876" y="1351"/>
                    </a:lnTo>
                    <a:lnTo>
                      <a:pt x="1875" y="1390"/>
                    </a:lnTo>
                    <a:lnTo>
                      <a:pt x="1877" y="1428"/>
                    </a:lnTo>
                    <a:lnTo>
                      <a:pt x="1880" y="1465"/>
                    </a:lnTo>
                    <a:lnTo>
                      <a:pt x="1888" y="1501"/>
                    </a:lnTo>
                    <a:lnTo>
                      <a:pt x="1899" y="1534"/>
                    </a:lnTo>
                    <a:lnTo>
                      <a:pt x="1913" y="1565"/>
                    </a:lnTo>
                    <a:lnTo>
                      <a:pt x="1890" y="1582"/>
                    </a:lnTo>
                    <a:lnTo>
                      <a:pt x="1869" y="1598"/>
                    </a:lnTo>
                    <a:lnTo>
                      <a:pt x="1849" y="1612"/>
                    </a:lnTo>
                    <a:lnTo>
                      <a:pt x="1831" y="1627"/>
                    </a:lnTo>
                    <a:lnTo>
                      <a:pt x="1813" y="1641"/>
                    </a:lnTo>
                    <a:lnTo>
                      <a:pt x="1796" y="1655"/>
                    </a:lnTo>
                    <a:lnTo>
                      <a:pt x="1778" y="1669"/>
                    </a:lnTo>
                    <a:lnTo>
                      <a:pt x="1759" y="1685"/>
                    </a:lnTo>
                    <a:lnTo>
                      <a:pt x="1742" y="1701"/>
                    </a:lnTo>
                    <a:lnTo>
                      <a:pt x="1722" y="1719"/>
                    </a:lnTo>
                    <a:lnTo>
                      <a:pt x="1702" y="1738"/>
                    </a:lnTo>
                    <a:lnTo>
                      <a:pt x="1680" y="1760"/>
                    </a:lnTo>
                    <a:lnTo>
                      <a:pt x="1656" y="1783"/>
                    </a:lnTo>
                    <a:lnTo>
                      <a:pt x="1630" y="1810"/>
                    </a:lnTo>
                    <a:lnTo>
                      <a:pt x="1602" y="1839"/>
                    </a:lnTo>
                    <a:lnTo>
                      <a:pt x="1570" y="1871"/>
                    </a:lnTo>
                    <a:lnTo>
                      <a:pt x="1536" y="1908"/>
                    </a:lnTo>
                    <a:lnTo>
                      <a:pt x="1499" y="1947"/>
                    </a:lnTo>
                    <a:lnTo>
                      <a:pt x="1449" y="1908"/>
                    </a:lnTo>
                    <a:lnTo>
                      <a:pt x="1405" y="1866"/>
                    </a:lnTo>
                    <a:lnTo>
                      <a:pt x="1368" y="1824"/>
                    </a:lnTo>
                    <a:lnTo>
                      <a:pt x="1336" y="1780"/>
                    </a:lnTo>
                    <a:lnTo>
                      <a:pt x="1311" y="1735"/>
                    </a:lnTo>
                    <a:lnTo>
                      <a:pt x="1290" y="1688"/>
                    </a:lnTo>
                    <a:lnTo>
                      <a:pt x="1274" y="1641"/>
                    </a:lnTo>
                    <a:lnTo>
                      <a:pt x="1265" y="1593"/>
                    </a:lnTo>
                    <a:lnTo>
                      <a:pt x="1258" y="1544"/>
                    </a:lnTo>
                    <a:lnTo>
                      <a:pt x="1257" y="1495"/>
                    </a:lnTo>
                    <a:lnTo>
                      <a:pt x="1260" y="1446"/>
                    </a:lnTo>
                    <a:lnTo>
                      <a:pt x="1268" y="1397"/>
                    </a:lnTo>
                    <a:lnTo>
                      <a:pt x="1279" y="1348"/>
                    </a:lnTo>
                    <a:lnTo>
                      <a:pt x="1293" y="1299"/>
                    </a:lnTo>
                    <a:lnTo>
                      <a:pt x="1312" y="1252"/>
                    </a:lnTo>
                    <a:lnTo>
                      <a:pt x="1333" y="1204"/>
                    </a:lnTo>
                    <a:lnTo>
                      <a:pt x="1357" y="1158"/>
                    </a:lnTo>
                    <a:lnTo>
                      <a:pt x="1383" y="1112"/>
                    </a:lnTo>
                    <a:lnTo>
                      <a:pt x="1412" y="1068"/>
                    </a:lnTo>
                    <a:lnTo>
                      <a:pt x="1443" y="1026"/>
                    </a:lnTo>
                    <a:lnTo>
                      <a:pt x="1477" y="985"/>
                    </a:lnTo>
                    <a:lnTo>
                      <a:pt x="1511" y="946"/>
                    </a:lnTo>
                    <a:lnTo>
                      <a:pt x="1547" y="909"/>
                    </a:lnTo>
                    <a:lnTo>
                      <a:pt x="1584" y="874"/>
                    </a:lnTo>
                    <a:lnTo>
                      <a:pt x="1623" y="841"/>
                    </a:lnTo>
                    <a:lnTo>
                      <a:pt x="1663" y="812"/>
                    </a:lnTo>
                    <a:lnTo>
                      <a:pt x="1702" y="785"/>
                    </a:lnTo>
                    <a:lnTo>
                      <a:pt x="1743" y="760"/>
                    </a:lnTo>
                    <a:lnTo>
                      <a:pt x="1782" y="739"/>
                    </a:lnTo>
                    <a:lnTo>
                      <a:pt x="1823" y="721"/>
                    </a:lnTo>
                    <a:lnTo>
                      <a:pt x="1870" y="703"/>
                    </a:lnTo>
                    <a:lnTo>
                      <a:pt x="1917" y="685"/>
                    </a:lnTo>
                    <a:lnTo>
                      <a:pt x="1961" y="670"/>
                    </a:lnTo>
                    <a:lnTo>
                      <a:pt x="2003" y="655"/>
                    </a:lnTo>
                    <a:lnTo>
                      <a:pt x="2044" y="640"/>
                    </a:lnTo>
                    <a:lnTo>
                      <a:pt x="2083" y="626"/>
                    </a:lnTo>
                    <a:lnTo>
                      <a:pt x="2121" y="613"/>
                    </a:lnTo>
                    <a:lnTo>
                      <a:pt x="2157" y="598"/>
                    </a:lnTo>
                    <a:lnTo>
                      <a:pt x="2194" y="583"/>
                    </a:lnTo>
                    <a:lnTo>
                      <a:pt x="2229" y="567"/>
                    </a:lnTo>
                    <a:lnTo>
                      <a:pt x="2263" y="549"/>
                    </a:lnTo>
                    <a:lnTo>
                      <a:pt x="2297" y="531"/>
                    </a:lnTo>
                    <a:lnTo>
                      <a:pt x="2331" y="510"/>
                    </a:lnTo>
                    <a:lnTo>
                      <a:pt x="2365" y="487"/>
                    </a:lnTo>
                    <a:lnTo>
                      <a:pt x="2398" y="462"/>
                    </a:lnTo>
                    <a:lnTo>
                      <a:pt x="2433" y="433"/>
                    </a:lnTo>
                    <a:lnTo>
                      <a:pt x="2467" y="403"/>
                    </a:lnTo>
                    <a:lnTo>
                      <a:pt x="2503" y="368"/>
                    </a:lnTo>
                    <a:lnTo>
                      <a:pt x="2539" y="329"/>
                    </a:lnTo>
                    <a:lnTo>
                      <a:pt x="2575" y="286"/>
                    </a:lnTo>
                    <a:lnTo>
                      <a:pt x="2614" y="239"/>
                    </a:lnTo>
                    <a:lnTo>
                      <a:pt x="2653" y="188"/>
                    </a:lnTo>
                    <a:lnTo>
                      <a:pt x="2694" y="131"/>
                    </a:lnTo>
                    <a:lnTo>
                      <a:pt x="2736" y="67"/>
                    </a:lnTo>
                    <a:lnTo>
                      <a:pt x="2780" y="0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1"/>
              </a:p>
            </p:txBody>
          </p:sp>
          <p:sp>
            <p:nvSpPr>
              <p:cNvPr id="50" name="Freeform 16"/>
              <p:cNvSpPr>
                <a:spLocks/>
              </p:cNvSpPr>
              <p:nvPr/>
            </p:nvSpPr>
            <p:spPr bwMode="auto">
              <a:xfrm rot="18235286">
                <a:off x="3673026" y="2117304"/>
                <a:ext cx="212368" cy="399784"/>
              </a:xfrm>
              <a:custGeom>
                <a:avLst/>
                <a:gdLst>
                  <a:gd name="T0" fmla="*/ 20 w 816"/>
                  <a:gd name="T1" fmla="*/ 0 h 1241"/>
                  <a:gd name="T2" fmla="*/ 40 w 816"/>
                  <a:gd name="T3" fmla="*/ 5 h 1241"/>
                  <a:gd name="T4" fmla="*/ 75 w 816"/>
                  <a:gd name="T5" fmla="*/ 17 h 1241"/>
                  <a:gd name="T6" fmla="*/ 125 w 816"/>
                  <a:gd name="T7" fmla="*/ 35 h 1241"/>
                  <a:gd name="T8" fmla="*/ 186 w 816"/>
                  <a:gd name="T9" fmla="*/ 61 h 1241"/>
                  <a:gd name="T10" fmla="*/ 254 w 816"/>
                  <a:gd name="T11" fmla="*/ 99 h 1241"/>
                  <a:gd name="T12" fmla="*/ 329 w 816"/>
                  <a:gd name="T13" fmla="*/ 147 h 1241"/>
                  <a:gd name="T14" fmla="*/ 407 w 816"/>
                  <a:gd name="T15" fmla="*/ 206 h 1241"/>
                  <a:gd name="T16" fmla="*/ 485 w 816"/>
                  <a:gd name="T17" fmla="*/ 278 h 1241"/>
                  <a:gd name="T18" fmla="*/ 560 w 816"/>
                  <a:gd name="T19" fmla="*/ 365 h 1241"/>
                  <a:gd name="T20" fmla="*/ 632 w 816"/>
                  <a:gd name="T21" fmla="*/ 466 h 1241"/>
                  <a:gd name="T22" fmla="*/ 695 w 816"/>
                  <a:gd name="T23" fmla="*/ 584 h 1241"/>
                  <a:gd name="T24" fmla="*/ 747 w 816"/>
                  <a:gd name="T25" fmla="*/ 720 h 1241"/>
                  <a:gd name="T26" fmla="*/ 786 w 816"/>
                  <a:gd name="T27" fmla="*/ 873 h 1241"/>
                  <a:gd name="T28" fmla="*/ 810 w 816"/>
                  <a:gd name="T29" fmla="*/ 1047 h 1241"/>
                  <a:gd name="T30" fmla="*/ 816 w 816"/>
                  <a:gd name="T31" fmla="*/ 1241 h 1241"/>
                  <a:gd name="T32" fmla="*/ 805 w 816"/>
                  <a:gd name="T33" fmla="*/ 1238 h 1241"/>
                  <a:gd name="T34" fmla="*/ 775 w 816"/>
                  <a:gd name="T35" fmla="*/ 1229 h 1241"/>
                  <a:gd name="T36" fmla="*/ 727 w 816"/>
                  <a:gd name="T37" fmla="*/ 1210 h 1241"/>
                  <a:gd name="T38" fmla="*/ 669 w 816"/>
                  <a:gd name="T39" fmla="*/ 1185 h 1241"/>
                  <a:gd name="T40" fmla="*/ 598 w 816"/>
                  <a:gd name="T41" fmla="*/ 1150 h 1241"/>
                  <a:gd name="T42" fmla="*/ 521 w 816"/>
                  <a:gd name="T43" fmla="*/ 1105 h 1241"/>
                  <a:gd name="T44" fmla="*/ 438 w 816"/>
                  <a:gd name="T45" fmla="*/ 1052 h 1241"/>
                  <a:gd name="T46" fmla="*/ 356 w 816"/>
                  <a:gd name="T47" fmla="*/ 986 h 1241"/>
                  <a:gd name="T48" fmla="*/ 276 w 816"/>
                  <a:gd name="T49" fmla="*/ 910 h 1241"/>
                  <a:gd name="T50" fmla="*/ 200 w 816"/>
                  <a:gd name="T51" fmla="*/ 821 h 1241"/>
                  <a:gd name="T52" fmla="*/ 131 w 816"/>
                  <a:gd name="T53" fmla="*/ 719 h 1241"/>
                  <a:gd name="T54" fmla="*/ 75 w 816"/>
                  <a:gd name="T55" fmla="*/ 605 h 1241"/>
                  <a:gd name="T56" fmla="*/ 31 w 816"/>
                  <a:gd name="T57" fmla="*/ 476 h 1241"/>
                  <a:gd name="T58" fmla="*/ 6 w 816"/>
                  <a:gd name="T59" fmla="*/ 333 h 1241"/>
                  <a:gd name="T60" fmla="*/ 0 w 816"/>
                  <a:gd name="T61" fmla="*/ 174 h 1241"/>
                  <a:gd name="T62" fmla="*/ 19 w 816"/>
                  <a:gd name="T63" fmla="*/ 0 h 1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816" h="1241">
                    <a:moveTo>
                      <a:pt x="19" y="0"/>
                    </a:moveTo>
                    <a:lnTo>
                      <a:pt x="20" y="0"/>
                    </a:lnTo>
                    <a:lnTo>
                      <a:pt x="28" y="1"/>
                    </a:lnTo>
                    <a:lnTo>
                      <a:pt x="40" y="5"/>
                    </a:lnTo>
                    <a:lnTo>
                      <a:pt x="55" y="9"/>
                    </a:lnTo>
                    <a:lnTo>
                      <a:pt x="75" y="17"/>
                    </a:lnTo>
                    <a:lnTo>
                      <a:pt x="99" y="25"/>
                    </a:lnTo>
                    <a:lnTo>
                      <a:pt x="125" y="35"/>
                    </a:lnTo>
                    <a:lnTo>
                      <a:pt x="153" y="47"/>
                    </a:lnTo>
                    <a:lnTo>
                      <a:pt x="186" y="61"/>
                    </a:lnTo>
                    <a:lnTo>
                      <a:pt x="219" y="80"/>
                    </a:lnTo>
                    <a:lnTo>
                      <a:pt x="254" y="99"/>
                    </a:lnTo>
                    <a:lnTo>
                      <a:pt x="291" y="122"/>
                    </a:lnTo>
                    <a:lnTo>
                      <a:pt x="329" y="147"/>
                    </a:lnTo>
                    <a:lnTo>
                      <a:pt x="368" y="175"/>
                    </a:lnTo>
                    <a:lnTo>
                      <a:pt x="407" y="206"/>
                    </a:lnTo>
                    <a:lnTo>
                      <a:pt x="447" y="240"/>
                    </a:lnTo>
                    <a:lnTo>
                      <a:pt x="485" y="278"/>
                    </a:lnTo>
                    <a:lnTo>
                      <a:pt x="524" y="320"/>
                    </a:lnTo>
                    <a:lnTo>
                      <a:pt x="560" y="365"/>
                    </a:lnTo>
                    <a:lnTo>
                      <a:pt x="597" y="414"/>
                    </a:lnTo>
                    <a:lnTo>
                      <a:pt x="632" y="466"/>
                    </a:lnTo>
                    <a:lnTo>
                      <a:pt x="664" y="524"/>
                    </a:lnTo>
                    <a:lnTo>
                      <a:pt x="695" y="584"/>
                    </a:lnTo>
                    <a:lnTo>
                      <a:pt x="722" y="650"/>
                    </a:lnTo>
                    <a:lnTo>
                      <a:pt x="747" y="720"/>
                    </a:lnTo>
                    <a:lnTo>
                      <a:pt x="768" y="795"/>
                    </a:lnTo>
                    <a:lnTo>
                      <a:pt x="786" y="873"/>
                    </a:lnTo>
                    <a:lnTo>
                      <a:pt x="800" y="957"/>
                    </a:lnTo>
                    <a:lnTo>
                      <a:pt x="810" y="1047"/>
                    </a:lnTo>
                    <a:lnTo>
                      <a:pt x="816" y="1141"/>
                    </a:lnTo>
                    <a:lnTo>
                      <a:pt x="816" y="1241"/>
                    </a:lnTo>
                    <a:lnTo>
                      <a:pt x="813" y="1241"/>
                    </a:lnTo>
                    <a:lnTo>
                      <a:pt x="805" y="1238"/>
                    </a:lnTo>
                    <a:lnTo>
                      <a:pt x="792" y="1234"/>
                    </a:lnTo>
                    <a:lnTo>
                      <a:pt x="775" y="1229"/>
                    </a:lnTo>
                    <a:lnTo>
                      <a:pt x="753" y="1220"/>
                    </a:lnTo>
                    <a:lnTo>
                      <a:pt x="727" y="1210"/>
                    </a:lnTo>
                    <a:lnTo>
                      <a:pt x="699" y="1199"/>
                    </a:lnTo>
                    <a:lnTo>
                      <a:pt x="669" y="1185"/>
                    </a:lnTo>
                    <a:lnTo>
                      <a:pt x="635" y="1168"/>
                    </a:lnTo>
                    <a:lnTo>
                      <a:pt x="598" y="1150"/>
                    </a:lnTo>
                    <a:lnTo>
                      <a:pt x="560" y="1129"/>
                    </a:lnTo>
                    <a:lnTo>
                      <a:pt x="521" y="1105"/>
                    </a:lnTo>
                    <a:lnTo>
                      <a:pt x="480" y="1080"/>
                    </a:lnTo>
                    <a:lnTo>
                      <a:pt x="438" y="1052"/>
                    </a:lnTo>
                    <a:lnTo>
                      <a:pt x="398" y="1019"/>
                    </a:lnTo>
                    <a:lnTo>
                      <a:pt x="356" y="986"/>
                    </a:lnTo>
                    <a:lnTo>
                      <a:pt x="315" y="949"/>
                    </a:lnTo>
                    <a:lnTo>
                      <a:pt x="276" y="910"/>
                    </a:lnTo>
                    <a:lnTo>
                      <a:pt x="236" y="866"/>
                    </a:lnTo>
                    <a:lnTo>
                      <a:pt x="200" y="821"/>
                    </a:lnTo>
                    <a:lnTo>
                      <a:pt x="165" y="772"/>
                    </a:lnTo>
                    <a:lnTo>
                      <a:pt x="131" y="719"/>
                    </a:lnTo>
                    <a:lnTo>
                      <a:pt x="101" y="664"/>
                    </a:lnTo>
                    <a:lnTo>
                      <a:pt x="75" y="605"/>
                    </a:lnTo>
                    <a:lnTo>
                      <a:pt x="51" y="542"/>
                    </a:lnTo>
                    <a:lnTo>
                      <a:pt x="31" y="476"/>
                    </a:lnTo>
                    <a:lnTo>
                      <a:pt x="16" y="406"/>
                    </a:lnTo>
                    <a:lnTo>
                      <a:pt x="6" y="333"/>
                    </a:lnTo>
                    <a:lnTo>
                      <a:pt x="0" y="255"/>
                    </a:lnTo>
                    <a:lnTo>
                      <a:pt x="0" y="174"/>
                    </a:lnTo>
                    <a:lnTo>
                      <a:pt x="6" y="88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1"/>
              </a:p>
            </p:txBody>
          </p:sp>
          <p:sp>
            <p:nvSpPr>
              <p:cNvPr id="52" name="Freeform 126"/>
              <p:cNvSpPr>
                <a:spLocks noEditPoints="1"/>
              </p:cNvSpPr>
              <p:nvPr/>
            </p:nvSpPr>
            <p:spPr bwMode="auto">
              <a:xfrm rot="14012324">
                <a:off x="1948119" y="4068094"/>
                <a:ext cx="1088794" cy="1142170"/>
              </a:xfrm>
              <a:custGeom>
                <a:avLst/>
                <a:gdLst>
                  <a:gd name="T0" fmla="*/ 1564 w 3059"/>
                  <a:gd name="T1" fmla="*/ 2008 h 3212"/>
                  <a:gd name="T2" fmla="*/ 1382 w 3059"/>
                  <a:gd name="T3" fmla="*/ 2325 h 3212"/>
                  <a:gd name="T4" fmla="*/ 1295 w 3059"/>
                  <a:gd name="T5" fmla="*/ 2832 h 3212"/>
                  <a:gd name="T6" fmla="*/ 1343 w 3059"/>
                  <a:gd name="T7" fmla="*/ 3141 h 3212"/>
                  <a:gd name="T8" fmla="*/ 1248 w 3059"/>
                  <a:gd name="T9" fmla="*/ 3211 h 3212"/>
                  <a:gd name="T10" fmla="*/ 1185 w 3059"/>
                  <a:gd name="T11" fmla="*/ 3060 h 3212"/>
                  <a:gd name="T12" fmla="*/ 1144 w 3059"/>
                  <a:gd name="T13" fmla="*/ 2683 h 3212"/>
                  <a:gd name="T14" fmla="*/ 963 w 3059"/>
                  <a:gd name="T15" fmla="*/ 2290 h 3212"/>
                  <a:gd name="T16" fmla="*/ 1178 w 3059"/>
                  <a:gd name="T17" fmla="*/ 2558 h 3212"/>
                  <a:gd name="T18" fmla="*/ 1356 w 3059"/>
                  <a:gd name="T19" fmla="*/ 2122 h 3212"/>
                  <a:gd name="T20" fmla="*/ 330 w 3059"/>
                  <a:gd name="T21" fmla="*/ 1579 h 3212"/>
                  <a:gd name="T22" fmla="*/ 696 w 3059"/>
                  <a:gd name="T23" fmla="*/ 1656 h 3212"/>
                  <a:gd name="T24" fmla="*/ 968 w 3059"/>
                  <a:gd name="T25" fmla="*/ 1870 h 3212"/>
                  <a:gd name="T26" fmla="*/ 985 w 3059"/>
                  <a:gd name="T27" fmla="*/ 2232 h 3212"/>
                  <a:gd name="T28" fmla="*/ 607 w 3059"/>
                  <a:gd name="T29" fmla="*/ 1928 h 3212"/>
                  <a:gd name="T30" fmla="*/ 880 w 3059"/>
                  <a:gd name="T31" fmla="*/ 2190 h 3212"/>
                  <a:gd name="T32" fmla="*/ 787 w 3059"/>
                  <a:gd name="T33" fmla="*/ 2463 h 3212"/>
                  <a:gd name="T34" fmla="*/ 495 w 3059"/>
                  <a:gd name="T35" fmla="*/ 2393 h 3212"/>
                  <a:gd name="T36" fmla="*/ 273 w 3059"/>
                  <a:gd name="T37" fmla="*/ 2126 h 3212"/>
                  <a:gd name="T38" fmla="*/ 104 w 3059"/>
                  <a:gd name="T39" fmla="*/ 1749 h 3212"/>
                  <a:gd name="T40" fmla="*/ 0 w 3059"/>
                  <a:gd name="T41" fmla="*/ 1575 h 3212"/>
                  <a:gd name="T42" fmla="*/ 153 w 3059"/>
                  <a:gd name="T43" fmla="*/ 1571 h 3212"/>
                  <a:gd name="T44" fmla="*/ 3023 w 3059"/>
                  <a:gd name="T45" fmla="*/ 568 h 3212"/>
                  <a:gd name="T46" fmla="*/ 3010 w 3059"/>
                  <a:gd name="T47" fmla="*/ 1343 h 3212"/>
                  <a:gd name="T48" fmla="*/ 2674 w 3059"/>
                  <a:gd name="T49" fmla="*/ 1971 h 3212"/>
                  <a:gd name="T50" fmla="*/ 2184 w 3059"/>
                  <a:gd name="T51" fmla="*/ 2226 h 3212"/>
                  <a:gd name="T52" fmla="*/ 1778 w 3059"/>
                  <a:gd name="T53" fmla="*/ 2147 h 3212"/>
                  <a:gd name="T54" fmla="*/ 1631 w 3059"/>
                  <a:gd name="T55" fmla="*/ 1969 h 3212"/>
                  <a:gd name="T56" fmla="*/ 1862 w 3059"/>
                  <a:gd name="T57" fmla="*/ 1743 h 3212"/>
                  <a:gd name="T58" fmla="*/ 2220 w 3059"/>
                  <a:gd name="T59" fmla="*/ 1666 h 3212"/>
                  <a:gd name="T60" fmla="*/ 2550 w 3059"/>
                  <a:gd name="T61" fmla="*/ 1589 h 3212"/>
                  <a:gd name="T62" fmla="*/ 2348 w 3059"/>
                  <a:gd name="T63" fmla="*/ 1602 h 3212"/>
                  <a:gd name="T64" fmla="*/ 2075 w 3059"/>
                  <a:gd name="T65" fmla="*/ 1565 h 3212"/>
                  <a:gd name="T66" fmla="*/ 2273 w 3059"/>
                  <a:gd name="T67" fmla="*/ 1415 h 3212"/>
                  <a:gd name="T68" fmla="*/ 2505 w 3059"/>
                  <a:gd name="T69" fmla="*/ 1263 h 3212"/>
                  <a:gd name="T70" fmla="*/ 2775 w 3059"/>
                  <a:gd name="T71" fmla="*/ 1142 h 3212"/>
                  <a:gd name="T72" fmla="*/ 2814 w 3059"/>
                  <a:gd name="T73" fmla="*/ 1100 h 3212"/>
                  <a:gd name="T74" fmla="*/ 2504 w 3059"/>
                  <a:gd name="T75" fmla="*/ 1178 h 3212"/>
                  <a:gd name="T76" fmla="*/ 2705 w 3059"/>
                  <a:gd name="T77" fmla="*/ 696 h 3212"/>
                  <a:gd name="T78" fmla="*/ 2707 w 3059"/>
                  <a:gd name="T79" fmla="*/ 600 h 3212"/>
                  <a:gd name="T80" fmla="*/ 2558 w 3059"/>
                  <a:gd name="T81" fmla="*/ 918 h 3212"/>
                  <a:gd name="T82" fmla="*/ 2409 w 3059"/>
                  <a:gd name="T83" fmla="*/ 910 h 3212"/>
                  <a:gd name="T84" fmla="*/ 2423 w 3059"/>
                  <a:gd name="T85" fmla="*/ 788 h 3212"/>
                  <a:gd name="T86" fmla="*/ 2343 w 3059"/>
                  <a:gd name="T87" fmla="*/ 1000 h 3212"/>
                  <a:gd name="T88" fmla="*/ 2245 w 3059"/>
                  <a:gd name="T89" fmla="*/ 1319 h 3212"/>
                  <a:gd name="T90" fmla="*/ 1987 w 3059"/>
                  <a:gd name="T91" fmla="*/ 1497 h 3212"/>
                  <a:gd name="T92" fmla="*/ 1953 w 3059"/>
                  <a:gd name="T93" fmla="*/ 1197 h 3212"/>
                  <a:gd name="T94" fmla="*/ 1957 w 3059"/>
                  <a:gd name="T95" fmla="*/ 1008 h 3212"/>
                  <a:gd name="T96" fmla="*/ 1880 w 3059"/>
                  <a:gd name="T97" fmla="*/ 1312 h 3212"/>
                  <a:gd name="T98" fmla="*/ 1869 w 3059"/>
                  <a:gd name="T99" fmla="*/ 1598 h 3212"/>
                  <a:gd name="T100" fmla="*/ 1702 w 3059"/>
                  <a:gd name="T101" fmla="*/ 1738 h 3212"/>
                  <a:gd name="T102" fmla="*/ 1405 w 3059"/>
                  <a:gd name="T103" fmla="*/ 1866 h 3212"/>
                  <a:gd name="T104" fmla="*/ 1260 w 3059"/>
                  <a:gd name="T105" fmla="*/ 1446 h 3212"/>
                  <a:gd name="T106" fmla="*/ 1443 w 3059"/>
                  <a:gd name="T107" fmla="*/ 1026 h 3212"/>
                  <a:gd name="T108" fmla="*/ 1782 w 3059"/>
                  <a:gd name="T109" fmla="*/ 739 h 3212"/>
                  <a:gd name="T110" fmla="*/ 2157 w 3059"/>
                  <a:gd name="T111" fmla="*/ 598 h 3212"/>
                  <a:gd name="T112" fmla="*/ 2467 w 3059"/>
                  <a:gd name="T113" fmla="*/ 403 h 3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059" h="3212">
                    <a:moveTo>
                      <a:pt x="1498" y="1948"/>
                    </a:moveTo>
                    <a:lnTo>
                      <a:pt x="1500" y="1950"/>
                    </a:lnTo>
                    <a:lnTo>
                      <a:pt x="1504" y="1955"/>
                    </a:lnTo>
                    <a:lnTo>
                      <a:pt x="1512" y="1961"/>
                    </a:lnTo>
                    <a:lnTo>
                      <a:pt x="1522" y="1971"/>
                    </a:lnTo>
                    <a:lnTo>
                      <a:pt x="1533" y="1979"/>
                    </a:lnTo>
                    <a:lnTo>
                      <a:pt x="1544" y="1990"/>
                    </a:lnTo>
                    <a:lnTo>
                      <a:pt x="1555" y="1999"/>
                    </a:lnTo>
                    <a:lnTo>
                      <a:pt x="1564" y="2008"/>
                    </a:lnTo>
                    <a:lnTo>
                      <a:pt x="1572" y="2014"/>
                    </a:lnTo>
                    <a:lnTo>
                      <a:pt x="1578" y="2019"/>
                    </a:lnTo>
                    <a:lnTo>
                      <a:pt x="1580" y="2022"/>
                    </a:lnTo>
                    <a:lnTo>
                      <a:pt x="1537" y="2066"/>
                    </a:lnTo>
                    <a:lnTo>
                      <a:pt x="1499" y="2112"/>
                    </a:lnTo>
                    <a:lnTo>
                      <a:pt x="1464" y="2163"/>
                    </a:lnTo>
                    <a:lnTo>
                      <a:pt x="1433" y="2216"/>
                    </a:lnTo>
                    <a:lnTo>
                      <a:pt x="1405" y="2269"/>
                    </a:lnTo>
                    <a:lnTo>
                      <a:pt x="1382" y="2325"/>
                    </a:lnTo>
                    <a:lnTo>
                      <a:pt x="1362" y="2382"/>
                    </a:lnTo>
                    <a:lnTo>
                      <a:pt x="1345" y="2440"/>
                    </a:lnTo>
                    <a:lnTo>
                      <a:pt x="1330" y="2498"/>
                    </a:lnTo>
                    <a:lnTo>
                      <a:pt x="1318" y="2556"/>
                    </a:lnTo>
                    <a:lnTo>
                      <a:pt x="1310" y="2614"/>
                    </a:lnTo>
                    <a:lnTo>
                      <a:pt x="1303" y="2671"/>
                    </a:lnTo>
                    <a:lnTo>
                      <a:pt x="1299" y="2727"/>
                    </a:lnTo>
                    <a:lnTo>
                      <a:pt x="1296" y="2781"/>
                    </a:lnTo>
                    <a:lnTo>
                      <a:pt x="1295" y="2832"/>
                    </a:lnTo>
                    <a:lnTo>
                      <a:pt x="1296" y="2882"/>
                    </a:lnTo>
                    <a:lnTo>
                      <a:pt x="1300" y="2928"/>
                    </a:lnTo>
                    <a:lnTo>
                      <a:pt x="1303" y="2972"/>
                    </a:lnTo>
                    <a:lnTo>
                      <a:pt x="1308" y="3012"/>
                    </a:lnTo>
                    <a:lnTo>
                      <a:pt x="1314" y="3048"/>
                    </a:lnTo>
                    <a:lnTo>
                      <a:pt x="1321" y="3078"/>
                    </a:lnTo>
                    <a:lnTo>
                      <a:pt x="1328" y="3105"/>
                    </a:lnTo>
                    <a:lnTo>
                      <a:pt x="1335" y="3126"/>
                    </a:lnTo>
                    <a:lnTo>
                      <a:pt x="1343" y="3141"/>
                    </a:lnTo>
                    <a:lnTo>
                      <a:pt x="1335" y="3164"/>
                    </a:lnTo>
                    <a:lnTo>
                      <a:pt x="1326" y="3182"/>
                    </a:lnTo>
                    <a:lnTo>
                      <a:pt x="1314" y="3194"/>
                    </a:lnTo>
                    <a:lnTo>
                      <a:pt x="1302" y="3204"/>
                    </a:lnTo>
                    <a:lnTo>
                      <a:pt x="1289" y="3209"/>
                    </a:lnTo>
                    <a:lnTo>
                      <a:pt x="1274" y="3212"/>
                    </a:lnTo>
                    <a:lnTo>
                      <a:pt x="1263" y="3212"/>
                    </a:lnTo>
                    <a:lnTo>
                      <a:pt x="1260" y="3212"/>
                    </a:lnTo>
                    <a:lnTo>
                      <a:pt x="1248" y="3211"/>
                    </a:lnTo>
                    <a:lnTo>
                      <a:pt x="1235" y="3209"/>
                    </a:lnTo>
                    <a:lnTo>
                      <a:pt x="1224" y="3206"/>
                    </a:lnTo>
                    <a:lnTo>
                      <a:pt x="1215" y="3202"/>
                    </a:lnTo>
                    <a:lnTo>
                      <a:pt x="1207" y="3198"/>
                    </a:lnTo>
                    <a:lnTo>
                      <a:pt x="1203" y="3196"/>
                    </a:lnTo>
                    <a:lnTo>
                      <a:pt x="1202" y="3195"/>
                    </a:lnTo>
                    <a:lnTo>
                      <a:pt x="1196" y="3148"/>
                    </a:lnTo>
                    <a:lnTo>
                      <a:pt x="1191" y="3103"/>
                    </a:lnTo>
                    <a:lnTo>
                      <a:pt x="1185" y="3060"/>
                    </a:lnTo>
                    <a:lnTo>
                      <a:pt x="1180" y="3019"/>
                    </a:lnTo>
                    <a:lnTo>
                      <a:pt x="1174" y="2977"/>
                    </a:lnTo>
                    <a:lnTo>
                      <a:pt x="1170" y="2935"/>
                    </a:lnTo>
                    <a:lnTo>
                      <a:pt x="1167" y="2890"/>
                    </a:lnTo>
                    <a:lnTo>
                      <a:pt x="1163" y="2843"/>
                    </a:lnTo>
                    <a:lnTo>
                      <a:pt x="1161" y="2791"/>
                    </a:lnTo>
                    <a:lnTo>
                      <a:pt x="1161" y="2734"/>
                    </a:lnTo>
                    <a:lnTo>
                      <a:pt x="1152" y="2712"/>
                    </a:lnTo>
                    <a:lnTo>
                      <a:pt x="1144" y="2683"/>
                    </a:lnTo>
                    <a:lnTo>
                      <a:pt x="1133" y="2649"/>
                    </a:lnTo>
                    <a:lnTo>
                      <a:pt x="1120" y="2610"/>
                    </a:lnTo>
                    <a:lnTo>
                      <a:pt x="1106" y="2568"/>
                    </a:lnTo>
                    <a:lnTo>
                      <a:pt x="1089" y="2522"/>
                    </a:lnTo>
                    <a:lnTo>
                      <a:pt x="1070" y="2476"/>
                    </a:lnTo>
                    <a:lnTo>
                      <a:pt x="1048" y="2429"/>
                    </a:lnTo>
                    <a:lnTo>
                      <a:pt x="1024" y="2381"/>
                    </a:lnTo>
                    <a:lnTo>
                      <a:pt x="995" y="2335"/>
                    </a:lnTo>
                    <a:lnTo>
                      <a:pt x="963" y="2290"/>
                    </a:lnTo>
                    <a:lnTo>
                      <a:pt x="973" y="2266"/>
                    </a:lnTo>
                    <a:lnTo>
                      <a:pt x="982" y="2240"/>
                    </a:lnTo>
                    <a:lnTo>
                      <a:pt x="1023" y="2291"/>
                    </a:lnTo>
                    <a:lnTo>
                      <a:pt x="1059" y="2341"/>
                    </a:lnTo>
                    <a:lnTo>
                      <a:pt x="1091" y="2390"/>
                    </a:lnTo>
                    <a:lnTo>
                      <a:pt x="1118" y="2436"/>
                    </a:lnTo>
                    <a:lnTo>
                      <a:pt x="1141" y="2480"/>
                    </a:lnTo>
                    <a:lnTo>
                      <a:pt x="1161" y="2521"/>
                    </a:lnTo>
                    <a:lnTo>
                      <a:pt x="1178" y="2558"/>
                    </a:lnTo>
                    <a:lnTo>
                      <a:pt x="1191" y="2591"/>
                    </a:lnTo>
                    <a:lnTo>
                      <a:pt x="1197" y="2528"/>
                    </a:lnTo>
                    <a:lnTo>
                      <a:pt x="1207" y="2465"/>
                    </a:lnTo>
                    <a:lnTo>
                      <a:pt x="1222" y="2406"/>
                    </a:lnTo>
                    <a:lnTo>
                      <a:pt x="1239" y="2347"/>
                    </a:lnTo>
                    <a:lnTo>
                      <a:pt x="1261" y="2290"/>
                    </a:lnTo>
                    <a:lnTo>
                      <a:pt x="1288" y="2235"/>
                    </a:lnTo>
                    <a:lnTo>
                      <a:pt x="1319" y="2178"/>
                    </a:lnTo>
                    <a:lnTo>
                      <a:pt x="1356" y="2122"/>
                    </a:lnTo>
                    <a:lnTo>
                      <a:pt x="1398" y="2065"/>
                    </a:lnTo>
                    <a:lnTo>
                      <a:pt x="1445" y="2007"/>
                    </a:lnTo>
                    <a:lnTo>
                      <a:pt x="1498" y="1948"/>
                    </a:lnTo>
                    <a:close/>
                    <a:moveTo>
                      <a:pt x="153" y="1571"/>
                    </a:moveTo>
                    <a:lnTo>
                      <a:pt x="185" y="1571"/>
                    </a:lnTo>
                    <a:lnTo>
                      <a:pt x="219" y="1572"/>
                    </a:lnTo>
                    <a:lnTo>
                      <a:pt x="254" y="1573"/>
                    </a:lnTo>
                    <a:lnTo>
                      <a:pt x="291" y="1575"/>
                    </a:lnTo>
                    <a:lnTo>
                      <a:pt x="330" y="1579"/>
                    </a:lnTo>
                    <a:lnTo>
                      <a:pt x="369" y="1583"/>
                    </a:lnTo>
                    <a:lnTo>
                      <a:pt x="410" y="1587"/>
                    </a:lnTo>
                    <a:lnTo>
                      <a:pt x="451" y="1593"/>
                    </a:lnTo>
                    <a:lnTo>
                      <a:pt x="493" y="1600"/>
                    </a:lnTo>
                    <a:lnTo>
                      <a:pt x="534" y="1608"/>
                    </a:lnTo>
                    <a:lnTo>
                      <a:pt x="575" y="1618"/>
                    </a:lnTo>
                    <a:lnTo>
                      <a:pt x="616" y="1629"/>
                    </a:lnTo>
                    <a:lnTo>
                      <a:pt x="656" y="1642"/>
                    </a:lnTo>
                    <a:lnTo>
                      <a:pt x="696" y="1656"/>
                    </a:lnTo>
                    <a:lnTo>
                      <a:pt x="733" y="1671"/>
                    </a:lnTo>
                    <a:lnTo>
                      <a:pt x="771" y="1689"/>
                    </a:lnTo>
                    <a:lnTo>
                      <a:pt x="806" y="1708"/>
                    </a:lnTo>
                    <a:lnTo>
                      <a:pt x="839" y="1729"/>
                    </a:lnTo>
                    <a:lnTo>
                      <a:pt x="870" y="1754"/>
                    </a:lnTo>
                    <a:lnTo>
                      <a:pt x="898" y="1779"/>
                    </a:lnTo>
                    <a:lnTo>
                      <a:pt x="925" y="1806"/>
                    </a:lnTo>
                    <a:lnTo>
                      <a:pt x="948" y="1837"/>
                    </a:lnTo>
                    <a:lnTo>
                      <a:pt x="968" y="1870"/>
                    </a:lnTo>
                    <a:lnTo>
                      <a:pt x="985" y="1904"/>
                    </a:lnTo>
                    <a:lnTo>
                      <a:pt x="997" y="1942"/>
                    </a:lnTo>
                    <a:lnTo>
                      <a:pt x="1007" y="1982"/>
                    </a:lnTo>
                    <a:lnTo>
                      <a:pt x="1012" y="2026"/>
                    </a:lnTo>
                    <a:lnTo>
                      <a:pt x="1013" y="2072"/>
                    </a:lnTo>
                    <a:lnTo>
                      <a:pt x="1009" y="2121"/>
                    </a:lnTo>
                    <a:lnTo>
                      <a:pt x="1001" y="2173"/>
                    </a:lnTo>
                    <a:lnTo>
                      <a:pt x="986" y="2228"/>
                    </a:lnTo>
                    <a:lnTo>
                      <a:pt x="985" y="2232"/>
                    </a:lnTo>
                    <a:lnTo>
                      <a:pt x="983" y="2236"/>
                    </a:lnTo>
                    <a:lnTo>
                      <a:pt x="982" y="2240"/>
                    </a:lnTo>
                    <a:lnTo>
                      <a:pt x="941" y="2193"/>
                    </a:lnTo>
                    <a:lnTo>
                      <a:pt x="897" y="2147"/>
                    </a:lnTo>
                    <a:lnTo>
                      <a:pt x="849" y="2102"/>
                    </a:lnTo>
                    <a:lnTo>
                      <a:pt x="795" y="2056"/>
                    </a:lnTo>
                    <a:lnTo>
                      <a:pt x="737" y="2012"/>
                    </a:lnTo>
                    <a:lnTo>
                      <a:pt x="674" y="1969"/>
                    </a:lnTo>
                    <a:lnTo>
                      <a:pt x="607" y="1928"/>
                    </a:lnTo>
                    <a:lnTo>
                      <a:pt x="534" y="1888"/>
                    </a:lnTo>
                    <a:lnTo>
                      <a:pt x="455" y="1851"/>
                    </a:lnTo>
                    <a:lnTo>
                      <a:pt x="530" y="1896"/>
                    </a:lnTo>
                    <a:lnTo>
                      <a:pt x="599" y="1942"/>
                    </a:lnTo>
                    <a:lnTo>
                      <a:pt x="664" y="1991"/>
                    </a:lnTo>
                    <a:lnTo>
                      <a:pt x="725" y="2039"/>
                    </a:lnTo>
                    <a:lnTo>
                      <a:pt x="781" y="2090"/>
                    </a:lnTo>
                    <a:lnTo>
                      <a:pt x="832" y="2140"/>
                    </a:lnTo>
                    <a:lnTo>
                      <a:pt x="880" y="2190"/>
                    </a:lnTo>
                    <a:lnTo>
                      <a:pt x="924" y="2241"/>
                    </a:lnTo>
                    <a:lnTo>
                      <a:pt x="963" y="2290"/>
                    </a:lnTo>
                    <a:lnTo>
                      <a:pt x="945" y="2329"/>
                    </a:lnTo>
                    <a:lnTo>
                      <a:pt x="923" y="2364"/>
                    </a:lnTo>
                    <a:lnTo>
                      <a:pt x="898" y="2394"/>
                    </a:lnTo>
                    <a:lnTo>
                      <a:pt x="873" y="2418"/>
                    </a:lnTo>
                    <a:lnTo>
                      <a:pt x="846" y="2437"/>
                    </a:lnTo>
                    <a:lnTo>
                      <a:pt x="817" y="2453"/>
                    </a:lnTo>
                    <a:lnTo>
                      <a:pt x="787" y="2463"/>
                    </a:lnTo>
                    <a:lnTo>
                      <a:pt x="755" y="2470"/>
                    </a:lnTo>
                    <a:lnTo>
                      <a:pt x="724" y="2472"/>
                    </a:lnTo>
                    <a:lnTo>
                      <a:pt x="692" y="2471"/>
                    </a:lnTo>
                    <a:lnTo>
                      <a:pt x="659" y="2465"/>
                    </a:lnTo>
                    <a:lnTo>
                      <a:pt x="626" y="2457"/>
                    </a:lnTo>
                    <a:lnTo>
                      <a:pt x="593" y="2445"/>
                    </a:lnTo>
                    <a:lnTo>
                      <a:pt x="560" y="2431"/>
                    </a:lnTo>
                    <a:lnTo>
                      <a:pt x="527" y="2413"/>
                    </a:lnTo>
                    <a:lnTo>
                      <a:pt x="495" y="2393"/>
                    </a:lnTo>
                    <a:lnTo>
                      <a:pt x="464" y="2371"/>
                    </a:lnTo>
                    <a:lnTo>
                      <a:pt x="434" y="2345"/>
                    </a:lnTo>
                    <a:lnTo>
                      <a:pt x="406" y="2319"/>
                    </a:lnTo>
                    <a:lnTo>
                      <a:pt x="379" y="2290"/>
                    </a:lnTo>
                    <a:lnTo>
                      <a:pt x="353" y="2260"/>
                    </a:lnTo>
                    <a:lnTo>
                      <a:pt x="330" y="2228"/>
                    </a:lnTo>
                    <a:lnTo>
                      <a:pt x="309" y="2194"/>
                    </a:lnTo>
                    <a:lnTo>
                      <a:pt x="289" y="2161"/>
                    </a:lnTo>
                    <a:lnTo>
                      <a:pt x="273" y="2126"/>
                    </a:lnTo>
                    <a:lnTo>
                      <a:pt x="259" y="2090"/>
                    </a:lnTo>
                    <a:lnTo>
                      <a:pt x="242" y="2044"/>
                    </a:lnTo>
                    <a:lnTo>
                      <a:pt x="224" y="1997"/>
                    </a:lnTo>
                    <a:lnTo>
                      <a:pt x="205" y="1952"/>
                    </a:lnTo>
                    <a:lnTo>
                      <a:pt x="185" y="1908"/>
                    </a:lnTo>
                    <a:lnTo>
                      <a:pt x="165" y="1864"/>
                    </a:lnTo>
                    <a:lnTo>
                      <a:pt x="144" y="1824"/>
                    </a:lnTo>
                    <a:lnTo>
                      <a:pt x="124" y="1785"/>
                    </a:lnTo>
                    <a:lnTo>
                      <a:pt x="104" y="1749"/>
                    </a:lnTo>
                    <a:lnTo>
                      <a:pt x="86" y="1716"/>
                    </a:lnTo>
                    <a:lnTo>
                      <a:pt x="68" y="1685"/>
                    </a:lnTo>
                    <a:lnTo>
                      <a:pt x="52" y="1658"/>
                    </a:lnTo>
                    <a:lnTo>
                      <a:pt x="37" y="1633"/>
                    </a:lnTo>
                    <a:lnTo>
                      <a:pt x="24" y="1613"/>
                    </a:lnTo>
                    <a:lnTo>
                      <a:pt x="14" y="1598"/>
                    </a:lnTo>
                    <a:lnTo>
                      <a:pt x="7" y="1586"/>
                    </a:lnTo>
                    <a:lnTo>
                      <a:pt x="1" y="1579"/>
                    </a:lnTo>
                    <a:lnTo>
                      <a:pt x="0" y="1575"/>
                    </a:lnTo>
                    <a:lnTo>
                      <a:pt x="2" y="1575"/>
                    </a:lnTo>
                    <a:lnTo>
                      <a:pt x="9" y="1575"/>
                    </a:lnTo>
                    <a:lnTo>
                      <a:pt x="19" y="1574"/>
                    </a:lnTo>
                    <a:lnTo>
                      <a:pt x="33" y="1573"/>
                    </a:lnTo>
                    <a:lnTo>
                      <a:pt x="52" y="1572"/>
                    </a:lnTo>
                    <a:lnTo>
                      <a:pt x="73" y="1572"/>
                    </a:lnTo>
                    <a:lnTo>
                      <a:pt x="97" y="1571"/>
                    </a:lnTo>
                    <a:lnTo>
                      <a:pt x="123" y="1571"/>
                    </a:lnTo>
                    <a:lnTo>
                      <a:pt x="153" y="1571"/>
                    </a:lnTo>
                    <a:close/>
                    <a:moveTo>
                      <a:pt x="2780" y="0"/>
                    </a:moveTo>
                    <a:lnTo>
                      <a:pt x="2780" y="0"/>
                    </a:lnTo>
                    <a:lnTo>
                      <a:pt x="2829" y="75"/>
                    </a:lnTo>
                    <a:lnTo>
                      <a:pt x="2873" y="152"/>
                    </a:lnTo>
                    <a:lnTo>
                      <a:pt x="2913" y="232"/>
                    </a:lnTo>
                    <a:lnTo>
                      <a:pt x="2947" y="313"/>
                    </a:lnTo>
                    <a:lnTo>
                      <a:pt x="2977" y="396"/>
                    </a:lnTo>
                    <a:lnTo>
                      <a:pt x="3002" y="482"/>
                    </a:lnTo>
                    <a:lnTo>
                      <a:pt x="3023" y="568"/>
                    </a:lnTo>
                    <a:lnTo>
                      <a:pt x="3038" y="655"/>
                    </a:lnTo>
                    <a:lnTo>
                      <a:pt x="3049" y="742"/>
                    </a:lnTo>
                    <a:lnTo>
                      <a:pt x="3057" y="830"/>
                    </a:lnTo>
                    <a:lnTo>
                      <a:pt x="3059" y="917"/>
                    </a:lnTo>
                    <a:lnTo>
                      <a:pt x="3058" y="1005"/>
                    </a:lnTo>
                    <a:lnTo>
                      <a:pt x="3052" y="1091"/>
                    </a:lnTo>
                    <a:lnTo>
                      <a:pt x="3041" y="1177"/>
                    </a:lnTo>
                    <a:lnTo>
                      <a:pt x="3028" y="1261"/>
                    </a:lnTo>
                    <a:lnTo>
                      <a:pt x="3010" y="1343"/>
                    </a:lnTo>
                    <a:lnTo>
                      <a:pt x="2988" y="1425"/>
                    </a:lnTo>
                    <a:lnTo>
                      <a:pt x="2962" y="1503"/>
                    </a:lnTo>
                    <a:lnTo>
                      <a:pt x="2933" y="1579"/>
                    </a:lnTo>
                    <a:lnTo>
                      <a:pt x="2900" y="1652"/>
                    </a:lnTo>
                    <a:lnTo>
                      <a:pt x="2862" y="1722"/>
                    </a:lnTo>
                    <a:lnTo>
                      <a:pt x="2821" y="1788"/>
                    </a:lnTo>
                    <a:lnTo>
                      <a:pt x="2778" y="1852"/>
                    </a:lnTo>
                    <a:lnTo>
                      <a:pt x="2730" y="1911"/>
                    </a:lnTo>
                    <a:lnTo>
                      <a:pt x="2674" y="1971"/>
                    </a:lnTo>
                    <a:lnTo>
                      <a:pt x="2618" y="2024"/>
                    </a:lnTo>
                    <a:lnTo>
                      <a:pt x="2562" y="2070"/>
                    </a:lnTo>
                    <a:lnTo>
                      <a:pt x="2507" y="2109"/>
                    </a:lnTo>
                    <a:lnTo>
                      <a:pt x="2451" y="2143"/>
                    </a:lnTo>
                    <a:lnTo>
                      <a:pt x="2396" y="2170"/>
                    </a:lnTo>
                    <a:lnTo>
                      <a:pt x="2342" y="2191"/>
                    </a:lnTo>
                    <a:lnTo>
                      <a:pt x="2288" y="2207"/>
                    </a:lnTo>
                    <a:lnTo>
                      <a:pt x="2235" y="2219"/>
                    </a:lnTo>
                    <a:lnTo>
                      <a:pt x="2184" y="2226"/>
                    </a:lnTo>
                    <a:lnTo>
                      <a:pt x="2133" y="2229"/>
                    </a:lnTo>
                    <a:lnTo>
                      <a:pt x="2083" y="2228"/>
                    </a:lnTo>
                    <a:lnTo>
                      <a:pt x="2034" y="2224"/>
                    </a:lnTo>
                    <a:lnTo>
                      <a:pt x="1988" y="2217"/>
                    </a:lnTo>
                    <a:lnTo>
                      <a:pt x="1942" y="2206"/>
                    </a:lnTo>
                    <a:lnTo>
                      <a:pt x="1899" y="2193"/>
                    </a:lnTo>
                    <a:lnTo>
                      <a:pt x="1856" y="2180"/>
                    </a:lnTo>
                    <a:lnTo>
                      <a:pt x="1816" y="2164"/>
                    </a:lnTo>
                    <a:lnTo>
                      <a:pt x="1778" y="2147"/>
                    </a:lnTo>
                    <a:lnTo>
                      <a:pt x="1743" y="2128"/>
                    </a:lnTo>
                    <a:lnTo>
                      <a:pt x="1709" y="2110"/>
                    </a:lnTo>
                    <a:lnTo>
                      <a:pt x="1678" y="2091"/>
                    </a:lnTo>
                    <a:lnTo>
                      <a:pt x="1649" y="2073"/>
                    </a:lnTo>
                    <a:lnTo>
                      <a:pt x="1623" y="2055"/>
                    </a:lnTo>
                    <a:lnTo>
                      <a:pt x="1600" y="2038"/>
                    </a:lnTo>
                    <a:lnTo>
                      <a:pt x="1580" y="2023"/>
                    </a:lnTo>
                    <a:lnTo>
                      <a:pt x="1605" y="1995"/>
                    </a:lnTo>
                    <a:lnTo>
                      <a:pt x="1631" y="1969"/>
                    </a:lnTo>
                    <a:lnTo>
                      <a:pt x="1654" y="1943"/>
                    </a:lnTo>
                    <a:lnTo>
                      <a:pt x="1677" y="1919"/>
                    </a:lnTo>
                    <a:lnTo>
                      <a:pt x="1699" y="1896"/>
                    </a:lnTo>
                    <a:lnTo>
                      <a:pt x="1723" y="1873"/>
                    </a:lnTo>
                    <a:lnTo>
                      <a:pt x="1746" y="1849"/>
                    </a:lnTo>
                    <a:lnTo>
                      <a:pt x="1773" y="1824"/>
                    </a:lnTo>
                    <a:lnTo>
                      <a:pt x="1800" y="1798"/>
                    </a:lnTo>
                    <a:lnTo>
                      <a:pt x="1830" y="1772"/>
                    </a:lnTo>
                    <a:lnTo>
                      <a:pt x="1862" y="1743"/>
                    </a:lnTo>
                    <a:lnTo>
                      <a:pt x="1898" y="1713"/>
                    </a:lnTo>
                    <a:lnTo>
                      <a:pt x="1939" y="1680"/>
                    </a:lnTo>
                    <a:lnTo>
                      <a:pt x="1983" y="1644"/>
                    </a:lnTo>
                    <a:lnTo>
                      <a:pt x="2019" y="1656"/>
                    </a:lnTo>
                    <a:lnTo>
                      <a:pt x="2056" y="1663"/>
                    </a:lnTo>
                    <a:lnTo>
                      <a:pt x="2096" y="1668"/>
                    </a:lnTo>
                    <a:lnTo>
                      <a:pt x="2136" y="1669"/>
                    </a:lnTo>
                    <a:lnTo>
                      <a:pt x="2178" y="1669"/>
                    </a:lnTo>
                    <a:lnTo>
                      <a:pt x="2220" y="1666"/>
                    </a:lnTo>
                    <a:lnTo>
                      <a:pt x="2263" y="1661"/>
                    </a:lnTo>
                    <a:lnTo>
                      <a:pt x="2305" y="1655"/>
                    </a:lnTo>
                    <a:lnTo>
                      <a:pt x="2345" y="1646"/>
                    </a:lnTo>
                    <a:lnTo>
                      <a:pt x="2385" y="1638"/>
                    </a:lnTo>
                    <a:lnTo>
                      <a:pt x="2423" y="1628"/>
                    </a:lnTo>
                    <a:lnTo>
                      <a:pt x="2460" y="1618"/>
                    </a:lnTo>
                    <a:lnTo>
                      <a:pt x="2493" y="1608"/>
                    </a:lnTo>
                    <a:lnTo>
                      <a:pt x="2522" y="1599"/>
                    </a:lnTo>
                    <a:lnTo>
                      <a:pt x="2550" y="1589"/>
                    </a:lnTo>
                    <a:lnTo>
                      <a:pt x="2573" y="1581"/>
                    </a:lnTo>
                    <a:lnTo>
                      <a:pt x="2592" y="1574"/>
                    </a:lnTo>
                    <a:lnTo>
                      <a:pt x="2605" y="1569"/>
                    </a:lnTo>
                    <a:lnTo>
                      <a:pt x="2614" y="1566"/>
                    </a:lnTo>
                    <a:lnTo>
                      <a:pt x="2617" y="1564"/>
                    </a:lnTo>
                    <a:lnTo>
                      <a:pt x="2543" y="1581"/>
                    </a:lnTo>
                    <a:lnTo>
                      <a:pt x="2474" y="1591"/>
                    </a:lnTo>
                    <a:lnTo>
                      <a:pt x="2409" y="1599"/>
                    </a:lnTo>
                    <a:lnTo>
                      <a:pt x="2348" y="1602"/>
                    </a:lnTo>
                    <a:lnTo>
                      <a:pt x="2290" y="1603"/>
                    </a:lnTo>
                    <a:lnTo>
                      <a:pt x="2239" y="1601"/>
                    </a:lnTo>
                    <a:lnTo>
                      <a:pt x="2191" y="1598"/>
                    </a:lnTo>
                    <a:lnTo>
                      <a:pt x="2150" y="1592"/>
                    </a:lnTo>
                    <a:lnTo>
                      <a:pt x="2113" y="1586"/>
                    </a:lnTo>
                    <a:lnTo>
                      <a:pt x="2084" y="1581"/>
                    </a:lnTo>
                    <a:lnTo>
                      <a:pt x="2061" y="1574"/>
                    </a:lnTo>
                    <a:lnTo>
                      <a:pt x="2065" y="1571"/>
                    </a:lnTo>
                    <a:lnTo>
                      <a:pt x="2075" y="1565"/>
                    </a:lnTo>
                    <a:lnTo>
                      <a:pt x="2087" y="1555"/>
                    </a:lnTo>
                    <a:lnTo>
                      <a:pt x="2103" y="1544"/>
                    </a:lnTo>
                    <a:lnTo>
                      <a:pt x="2122" y="1530"/>
                    </a:lnTo>
                    <a:lnTo>
                      <a:pt x="2144" y="1514"/>
                    </a:lnTo>
                    <a:lnTo>
                      <a:pt x="2167" y="1496"/>
                    </a:lnTo>
                    <a:lnTo>
                      <a:pt x="2193" y="1477"/>
                    </a:lnTo>
                    <a:lnTo>
                      <a:pt x="2219" y="1457"/>
                    </a:lnTo>
                    <a:lnTo>
                      <a:pt x="2245" y="1436"/>
                    </a:lnTo>
                    <a:lnTo>
                      <a:pt x="2273" y="1415"/>
                    </a:lnTo>
                    <a:lnTo>
                      <a:pt x="2299" y="1393"/>
                    </a:lnTo>
                    <a:lnTo>
                      <a:pt x="2324" y="1371"/>
                    </a:lnTo>
                    <a:lnTo>
                      <a:pt x="2350" y="1350"/>
                    </a:lnTo>
                    <a:lnTo>
                      <a:pt x="2373" y="1328"/>
                    </a:lnTo>
                    <a:lnTo>
                      <a:pt x="2393" y="1307"/>
                    </a:lnTo>
                    <a:lnTo>
                      <a:pt x="2411" y="1288"/>
                    </a:lnTo>
                    <a:lnTo>
                      <a:pt x="2427" y="1269"/>
                    </a:lnTo>
                    <a:lnTo>
                      <a:pt x="2466" y="1268"/>
                    </a:lnTo>
                    <a:lnTo>
                      <a:pt x="2505" y="1263"/>
                    </a:lnTo>
                    <a:lnTo>
                      <a:pt x="2542" y="1256"/>
                    </a:lnTo>
                    <a:lnTo>
                      <a:pt x="2577" y="1245"/>
                    </a:lnTo>
                    <a:lnTo>
                      <a:pt x="2613" y="1234"/>
                    </a:lnTo>
                    <a:lnTo>
                      <a:pt x="2644" y="1220"/>
                    </a:lnTo>
                    <a:lnTo>
                      <a:pt x="2675" y="1205"/>
                    </a:lnTo>
                    <a:lnTo>
                      <a:pt x="2704" y="1189"/>
                    </a:lnTo>
                    <a:lnTo>
                      <a:pt x="2730" y="1173"/>
                    </a:lnTo>
                    <a:lnTo>
                      <a:pt x="2754" y="1157"/>
                    </a:lnTo>
                    <a:lnTo>
                      <a:pt x="2775" y="1142"/>
                    </a:lnTo>
                    <a:lnTo>
                      <a:pt x="2794" y="1127"/>
                    </a:lnTo>
                    <a:lnTo>
                      <a:pt x="2811" y="1115"/>
                    </a:lnTo>
                    <a:lnTo>
                      <a:pt x="2823" y="1104"/>
                    </a:lnTo>
                    <a:lnTo>
                      <a:pt x="2831" y="1096"/>
                    </a:lnTo>
                    <a:lnTo>
                      <a:pt x="2837" y="1090"/>
                    </a:lnTo>
                    <a:lnTo>
                      <a:pt x="2839" y="1088"/>
                    </a:lnTo>
                    <a:lnTo>
                      <a:pt x="2835" y="1089"/>
                    </a:lnTo>
                    <a:lnTo>
                      <a:pt x="2827" y="1094"/>
                    </a:lnTo>
                    <a:lnTo>
                      <a:pt x="2814" y="1100"/>
                    </a:lnTo>
                    <a:lnTo>
                      <a:pt x="2797" y="1107"/>
                    </a:lnTo>
                    <a:lnTo>
                      <a:pt x="2775" y="1118"/>
                    </a:lnTo>
                    <a:lnTo>
                      <a:pt x="2750" y="1128"/>
                    </a:lnTo>
                    <a:lnTo>
                      <a:pt x="2719" y="1139"/>
                    </a:lnTo>
                    <a:lnTo>
                      <a:pt x="2685" y="1149"/>
                    </a:lnTo>
                    <a:lnTo>
                      <a:pt x="2646" y="1159"/>
                    </a:lnTo>
                    <a:lnTo>
                      <a:pt x="2603" y="1167"/>
                    </a:lnTo>
                    <a:lnTo>
                      <a:pt x="2555" y="1174"/>
                    </a:lnTo>
                    <a:lnTo>
                      <a:pt x="2504" y="1178"/>
                    </a:lnTo>
                    <a:lnTo>
                      <a:pt x="2544" y="1116"/>
                    </a:lnTo>
                    <a:lnTo>
                      <a:pt x="2581" y="1053"/>
                    </a:lnTo>
                    <a:lnTo>
                      <a:pt x="2611" y="994"/>
                    </a:lnTo>
                    <a:lnTo>
                      <a:pt x="2637" y="936"/>
                    </a:lnTo>
                    <a:lnTo>
                      <a:pt x="2658" y="882"/>
                    </a:lnTo>
                    <a:lnTo>
                      <a:pt x="2674" y="830"/>
                    </a:lnTo>
                    <a:lnTo>
                      <a:pt x="2688" y="781"/>
                    </a:lnTo>
                    <a:lnTo>
                      <a:pt x="2698" y="736"/>
                    </a:lnTo>
                    <a:lnTo>
                      <a:pt x="2705" y="696"/>
                    </a:lnTo>
                    <a:lnTo>
                      <a:pt x="2710" y="661"/>
                    </a:lnTo>
                    <a:lnTo>
                      <a:pt x="2714" y="631"/>
                    </a:lnTo>
                    <a:lnTo>
                      <a:pt x="2715" y="606"/>
                    </a:lnTo>
                    <a:lnTo>
                      <a:pt x="2716" y="589"/>
                    </a:lnTo>
                    <a:lnTo>
                      <a:pt x="2716" y="578"/>
                    </a:lnTo>
                    <a:lnTo>
                      <a:pt x="2716" y="575"/>
                    </a:lnTo>
                    <a:lnTo>
                      <a:pt x="2715" y="577"/>
                    </a:lnTo>
                    <a:lnTo>
                      <a:pt x="2712" y="586"/>
                    </a:lnTo>
                    <a:lnTo>
                      <a:pt x="2707" y="600"/>
                    </a:lnTo>
                    <a:lnTo>
                      <a:pt x="2699" y="620"/>
                    </a:lnTo>
                    <a:lnTo>
                      <a:pt x="2691" y="644"/>
                    </a:lnTo>
                    <a:lnTo>
                      <a:pt x="2679" y="673"/>
                    </a:lnTo>
                    <a:lnTo>
                      <a:pt x="2665" y="705"/>
                    </a:lnTo>
                    <a:lnTo>
                      <a:pt x="2649" y="742"/>
                    </a:lnTo>
                    <a:lnTo>
                      <a:pt x="2630" y="782"/>
                    </a:lnTo>
                    <a:lnTo>
                      <a:pt x="2608" y="825"/>
                    </a:lnTo>
                    <a:lnTo>
                      <a:pt x="2585" y="871"/>
                    </a:lnTo>
                    <a:lnTo>
                      <a:pt x="2558" y="918"/>
                    </a:lnTo>
                    <a:lnTo>
                      <a:pt x="2529" y="969"/>
                    </a:lnTo>
                    <a:lnTo>
                      <a:pt x="2497" y="1021"/>
                    </a:lnTo>
                    <a:lnTo>
                      <a:pt x="2462" y="1073"/>
                    </a:lnTo>
                    <a:lnTo>
                      <a:pt x="2423" y="1127"/>
                    </a:lnTo>
                    <a:lnTo>
                      <a:pt x="2415" y="1078"/>
                    </a:lnTo>
                    <a:lnTo>
                      <a:pt x="2410" y="1030"/>
                    </a:lnTo>
                    <a:lnTo>
                      <a:pt x="2407" y="987"/>
                    </a:lnTo>
                    <a:lnTo>
                      <a:pt x="2408" y="947"/>
                    </a:lnTo>
                    <a:lnTo>
                      <a:pt x="2409" y="910"/>
                    </a:lnTo>
                    <a:lnTo>
                      <a:pt x="2412" y="877"/>
                    </a:lnTo>
                    <a:lnTo>
                      <a:pt x="2417" y="849"/>
                    </a:lnTo>
                    <a:lnTo>
                      <a:pt x="2421" y="825"/>
                    </a:lnTo>
                    <a:lnTo>
                      <a:pt x="2425" y="806"/>
                    </a:lnTo>
                    <a:lnTo>
                      <a:pt x="2428" y="791"/>
                    </a:lnTo>
                    <a:lnTo>
                      <a:pt x="2430" y="782"/>
                    </a:lnTo>
                    <a:lnTo>
                      <a:pt x="2429" y="778"/>
                    </a:lnTo>
                    <a:lnTo>
                      <a:pt x="2428" y="780"/>
                    </a:lnTo>
                    <a:lnTo>
                      <a:pt x="2423" y="788"/>
                    </a:lnTo>
                    <a:lnTo>
                      <a:pt x="2417" y="798"/>
                    </a:lnTo>
                    <a:lnTo>
                      <a:pt x="2409" y="813"/>
                    </a:lnTo>
                    <a:lnTo>
                      <a:pt x="2400" y="832"/>
                    </a:lnTo>
                    <a:lnTo>
                      <a:pt x="2390" y="853"/>
                    </a:lnTo>
                    <a:lnTo>
                      <a:pt x="2379" y="877"/>
                    </a:lnTo>
                    <a:lnTo>
                      <a:pt x="2370" y="905"/>
                    </a:lnTo>
                    <a:lnTo>
                      <a:pt x="2360" y="934"/>
                    </a:lnTo>
                    <a:lnTo>
                      <a:pt x="2351" y="966"/>
                    </a:lnTo>
                    <a:lnTo>
                      <a:pt x="2343" y="1000"/>
                    </a:lnTo>
                    <a:lnTo>
                      <a:pt x="2338" y="1034"/>
                    </a:lnTo>
                    <a:lnTo>
                      <a:pt x="2333" y="1070"/>
                    </a:lnTo>
                    <a:lnTo>
                      <a:pt x="2333" y="1107"/>
                    </a:lnTo>
                    <a:lnTo>
                      <a:pt x="2335" y="1145"/>
                    </a:lnTo>
                    <a:lnTo>
                      <a:pt x="2341" y="1183"/>
                    </a:lnTo>
                    <a:lnTo>
                      <a:pt x="2351" y="1220"/>
                    </a:lnTo>
                    <a:lnTo>
                      <a:pt x="2318" y="1255"/>
                    </a:lnTo>
                    <a:lnTo>
                      <a:pt x="2283" y="1288"/>
                    </a:lnTo>
                    <a:lnTo>
                      <a:pt x="2245" y="1319"/>
                    </a:lnTo>
                    <a:lnTo>
                      <a:pt x="2208" y="1349"/>
                    </a:lnTo>
                    <a:lnTo>
                      <a:pt x="2171" y="1377"/>
                    </a:lnTo>
                    <a:lnTo>
                      <a:pt x="2133" y="1405"/>
                    </a:lnTo>
                    <a:lnTo>
                      <a:pt x="2098" y="1429"/>
                    </a:lnTo>
                    <a:lnTo>
                      <a:pt x="2065" y="1451"/>
                    </a:lnTo>
                    <a:lnTo>
                      <a:pt x="2035" y="1471"/>
                    </a:lnTo>
                    <a:lnTo>
                      <a:pt x="2009" y="1489"/>
                    </a:lnTo>
                    <a:lnTo>
                      <a:pt x="1989" y="1504"/>
                    </a:lnTo>
                    <a:lnTo>
                      <a:pt x="1987" y="1497"/>
                    </a:lnTo>
                    <a:lnTo>
                      <a:pt x="1983" y="1486"/>
                    </a:lnTo>
                    <a:lnTo>
                      <a:pt x="1978" y="1468"/>
                    </a:lnTo>
                    <a:lnTo>
                      <a:pt x="1973" y="1445"/>
                    </a:lnTo>
                    <a:lnTo>
                      <a:pt x="1967" y="1415"/>
                    </a:lnTo>
                    <a:lnTo>
                      <a:pt x="1963" y="1381"/>
                    </a:lnTo>
                    <a:lnTo>
                      <a:pt x="1958" y="1342"/>
                    </a:lnTo>
                    <a:lnTo>
                      <a:pt x="1954" y="1298"/>
                    </a:lnTo>
                    <a:lnTo>
                      <a:pt x="1953" y="1250"/>
                    </a:lnTo>
                    <a:lnTo>
                      <a:pt x="1953" y="1197"/>
                    </a:lnTo>
                    <a:lnTo>
                      <a:pt x="1955" y="1140"/>
                    </a:lnTo>
                    <a:lnTo>
                      <a:pt x="1961" y="1080"/>
                    </a:lnTo>
                    <a:lnTo>
                      <a:pt x="1969" y="1015"/>
                    </a:lnTo>
                    <a:lnTo>
                      <a:pt x="1983" y="948"/>
                    </a:lnTo>
                    <a:lnTo>
                      <a:pt x="1981" y="950"/>
                    </a:lnTo>
                    <a:lnTo>
                      <a:pt x="1977" y="959"/>
                    </a:lnTo>
                    <a:lnTo>
                      <a:pt x="1973" y="971"/>
                    </a:lnTo>
                    <a:lnTo>
                      <a:pt x="1965" y="988"/>
                    </a:lnTo>
                    <a:lnTo>
                      <a:pt x="1957" y="1008"/>
                    </a:lnTo>
                    <a:lnTo>
                      <a:pt x="1948" y="1033"/>
                    </a:lnTo>
                    <a:lnTo>
                      <a:pt x="1939" y="1061"/>
                    </a:lnTo>
                    <a:lnTo>
                      <a:pt x="1929" y="1091"/>
                    </a:lnTo>
                    <a:lnTo>
                      <a:pt x="1919" y="1124"/>
                    </a:lnTo>
                    <a:lnTo>
                      <a:pt x="1909" y="1159"/>
                    </a:lnTo>
                    <a:lnTo>
                      <a:pt x="1900" y="1196"/>
                    </a:lnTo>
                    <a:lnTo>
                      <a:pt x="1892" y="1234"/>
                    </a:lnTo>
                    <a:lnTo>
                      <a:pt x="1885" y="1272"/>
                    </a:lnTo>
                    <a:lnTo>
                      <a:pt x="1880" y="1312"/>
                    </a:lnTo>
                    <a:lnTo>
                      <a:pt x="1876" y="1351"/>
                    </a:lnTo>
                    <a:lnTo>
                      <a:pt x="1875" y="1390"/>
                    </a:lnTo>
                    <a:lnTo>
                      <a:pt x="1877" y="1428"/>
                    </a:lnTo>
                    <a:lnTo>
                      <a:pt x="1880" y="1465"/>
                    </a:lnTo>
                    <a:lnTo>
                      <a:pt x="1888" y="1501"/>
                    </a:lnTo>
                    <a:lnTo>
                      <a:pt x="1899" y="1534"/>
                    </a:lnTo>
                    <a:lnTo>
                      <a:pt x="1913" y="1565"/>
                    </a:lnTo>
                    <a:lnTo>
                      <a:pt x="1890" y="1582"/>
                    </a:lnTo>
                    <a:lnTo>
                      <a:pt x="1869" y="1598"/>
                    </a:lnTo>
                    <a:lnTo>
                      <a:pt x="1849" y="1612"/>
                    </a:lnTo>
                    <a:lnTo>
                      <a:pt x="1831" y="1627"/>
                    </a:lnTo>
                    <a:lnTo>
                      <a:pt x="1813" y="1641"/>
                    </a:lnTo>
                    <a:lnTo>
                      <a:pt x="1796" y="1655"/>
                    </a:lnTo>
                    <a:lnTo>
                      <a:pt x="1778" y="1669"/>
                    </a:lnTo>
                    <a:lnTo>
                      <a:pt x="1759" y="1685"/>
                    </a:lnTo>
                    <a:lnTo>
                      <a:pt x="1742" y="1701"/>
                    </a:lnTo>
                    <a:lnTo>
                      <a:pt x="1722" y="1719"/>
                    </a:lnTo>
                    <a:lnTo>
                      <a:pt x="1702" y="1738"/>
                    </a:lnTo>
                    <a:lnTo>
                      <a:pt x="1680" y="1760"/>
                    </a:lnTo>
                    <a:lnTo>
                      <a:pt x="1656" y="1783"/>
                    </a:lnTo>
                    <a:lnTo>
                      <a:pt x="1630" y="1810"/>
                    </a:lnTo>
                    <a:lnTo>
                      <a:pt x="1602" y="1839"/>
                    </a:lnTo>
                    <a:lnTo>
                      <a:pt x="1570" y="1871"/>
                    </a:lnTo>
                    <a:lnTo>
                      <a:pt x="1536" y="1908"/>
                    </a:lnTo>
                    <a:lnTo>
                      <a:pt x="1499" y="1947"/>
                    </a:lnTo>
                    <a:lnTo>
                      <a:pt x="1449" y="1908"/>
                    </a:lnTo>
                    <a:lnTo>
                      <a:pt x="1405" y="1866"/>
                    </a:lnTo>
                    <a:lnTo>
                      <a:pt x="1368" y="1824"/>
                    </a:lnTo>
                    <a:lnTo>
                      <a:pt x="1336" y="1780"/>
                    </a:lnTo>
                    <a:lnTo>
                      <a:pt x="1311" y="1735"/>
                    </a:lnTo>
                    <a:lnTo>
                      <a:pt x="1290" y="1688"/>
                    </a:lnTo>
                    <a:lnTo>
                      <a:pt x="1274" y="1641"/>
                    </a:lnTo>
                    <a:lnTo>
                      <a:pt x="1265" y="1593"/>
                    </a:lnTo>
                    <a:lnTo>
                      <a:pt x="1258" y="1544"/>
                    </a:lnTo>
                    <a:lnTo>
                      <a:pt x="1257" y="1495"/>
                    </a:lnTo>
                    <a:lnTo>
                      <a:pt x="1260" y="1446"/>
                    </a:lnTo>
                    <a:lnTo>
                      <a:pt x="1268" y="1397"/>
                    </a:lnTo>
                    <a:lnTo>
                      <a:pt x="1279" y="1348"/>
                    </a:lnTo>
                    <a:lnTo>
                      <a:pt x="1293" y="1299"/>
                    </a:lnTo>
                    <a:lnTo>
                      <a:pt x="1312" y="1252"/>
                    </a:lnTo>
                    <a:lnTo>
                      <a:pt x="1333" y="1204"/>
                    </a:lnTo>
                    <a:lnTo>
                      <a:pt x="1357" y="1158"/>
                    </a:lnTo>
                    <a:lnTo>
                      <a:pt x="1383" y="1112"/>
                    </a:lnTo>
                    <a:lnTo>
                      <a:pt x="1412" y="1068"/>
                    </a:lnTo>
                    <a:lnTo>
                      <a:pt x="1443" y="1026"/>
                    </a:lnTo>
                    <a:lnTo>
                      <a:pt x="1477" y="985"/>
                    </a:lnTo>
                    <a:lnTo>
                      <a:pt x="1511" y="946"/>
                    </a:lnTo>
                    <a:lnTo>
                      <a:pt x="1547" y="909"/>
                    </a:lnTo>
                    <a:lnTo>
                      <a:pt x="1584" y="874"/>
                    </a:lnTo>
                    <a:lnTo>
                      <a:pt x="1623" y="841"/>
                    </a:lnTo>
                    <a:lnTo>
                      <a:pt x="1663" y="812"/>
                    </a:lnTo>
                    <a:lnTo>
                      <a:pt x="1702" y="785"/>
                    </a:lnTo>
                    <a:lnTo>
                      <a:pt x="1743" y="760"/>
                    </a:lnTo>
                    <a:lnTo>
                      <a:pt x="1782" y="739"/>
                    </a:lnTo>
                    <a:lnTo>
                      <a:pt x="1823" y="721"/>
                    </a:lnTo>
                    <a:lnTo>
                      <a:pt x="1870" y="703"/>
                    </a:lnTo>
                    <a:lnTo>
                      <a:pt x="1917" y="685"/>
                    </a:lnTo>
                    <a:lnTo>
                      <a:pt x="1961" y="670"/>
                    </a:lnTo>
                    <a:lnTo>
                      <a:pt x="2003" y="655"/>
                    </a:lnTo>
                    <a:lnTo>
                      <a:pt x="2044" y="640"/>
                    </a:lnTo>
                    <a:lnTo>
                      <a:pt x="2083" y="626"/>
                    </a:lnTo>
                    <a:lnTo>
                      <a:pt x="2121" y="613"/>
                    </a:lnTo>
                    <a:lnTo>
                      <a:pt x="2157" y="598"/>
                    </a:lnTo>
                    <a:lnTo>
                      <a:pt x="2194" y="583"/>
                    </a:lnTo>
                    <a:lnTo>
                      <a:pt x="2229" y="567"/>
                    </a:lnTo>
                    <a:lnTo>
                      <a:pt x="2263" y="549"/>
                    </a:lnTo>
                    <a:lnTo>
                      <a:pt x="2297" y="531"/>
                    </a:lnTo>
                    <a:lnTo>
                      <a:pt x="2331" y="510"/>
                    </a:lnTo>
                    <a:lnTo>
                      <a:pt x="2365" y="487"/>
                    </a:lnTo>
                    <a:lnTo>
                      <a:pt x="2398" y="462"/>
                    </a:lnTo>
                    <a:lnTo>
                      <a:pt x="2433" y="433"/>
                    </a:lnTo>
                    <a:lnTo>
                      <a:pt x="2467" y="403"/>
                    </a:lnTo>
                    <a:lnTo>
                      <a:pt x="2503" y="368"/>
                    </a:lnTo>
                    <a:lnTo>
                      <a:pt x="2539" y="329"/>
                    </a:lnTo>
                    <a:lnTo>
                      <a:pt x="2575" y="286"/>
                    </a:lnTo>
                    <a:lnTo>
                      <a:pt x="2614" y="239"/>
                    </a:lnTo>
                    <a:lnTo>
                      <a:pt x="2653" y="188"/>
                    </a:lnTo>
                    <a:lnTo>
                      <a:pt x="2694" y="131"/>
                    </a:lnTo>
                    <a:lnTo>
                      <a:pt x="2736" y="67"/>
                    </a:lnTo>
                    <a:lnTo>
                      <a:pt x="2780" y="0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1"/>
              </a:p>
            </p:txBody>
          </p:sp>
          <p:sp>
            <p:nvSpPr>
              <p:cNvPr id="53" name="Freeform 126"/>
              <p:cNvSpPr>
                <a:spLocks noEditPoints="1"/>
              </p:cNvSpPr>
              <p:nvPr/>
            </p:nvSpPr>
            <p:spPr bwMode="auto">
              <a:xfrm rot="1536164">
                <a:off x="3335456" y="1314900"/>
                <a:ext cx="1088794" cy="1142170"/>
              </a:xfrm>
              <a:custGeom>
                <a:avLst/>
                <a:gdLst>
                  <a:gd name="T0" fmla="*/ 1564 w 3059"/>
                  <a:gd name="T1" fmla="*/ 2008 h 3212"/>
                  <a:gd name="T2" fmla="*/ 1382 w 3059"/>
                  <a:gd name="T3" fmla="*/ 2325 h 3212"/>
                  <a:gd name="T4" fmla="*/ 1295 w 3059"/>
                  <a:gd name="T5" fmla="*/ 2832 h 3212"/>
                  <a:gd name="T6" fmla="*/ 1343 w 3059"/>
                  <a:gd name="T7" fmla="*/ 3141 h 3212"/>
                  <a:gd name="T8" fmla="*/ 1248 w 3059"/>
                  <a:gd name="T9" fmla="*/ 3211 h 3212"/>
                  <a:gd name="T10" fmla="*/ 1185 w 3059"/>
                  <a:gd name="T11" fmla="*/ 3060 h 3212"/>
                  <a:gd name="T12" fmla="*/ 1144 w 3059"/>
                  <a:gd name="T13" fmla="*/ 2683 h 3212"/>
                  <a:gd name="T14" fmla="*/ 963 w 3059"/>
                  <a:gd name="T15" fmla="*/ 2290 h 3212"/>
                  <a:gd name="T16" fmla="*/ 1178 w 3059"/>
                  <a:gd name="T17" fmla="*/ 2558 h 3212"/>
                  <a:gd name="T18" fmla="*/ 1356 w 3059"/>
                  <a:gd name="T19" fmla="*/ 2122 h 3212"/>
                  <a:gd name="T20" fmla="*/ 330 w 3059"/>
                  <a:gd name="T21" fmla="*/ 1579 h 3212"/>
                  <a:gd name="T22" fmla="*/ 696 w 3059"/>
                  <a:gd name="T23" fmla="*/ 1656 h 3212"/>
                  <a:gd name="T24" fmla="*/ 968 w 3059"/>
                  <a:gd name="T25" fmla="*/ 1870 h 3212"/>
                  <a:gd name="T26" fmla="*/ 985 w 3059"/>
                  <a:gd name="T27" fmla="*/ 2232 h 3212"/>
                  <a:gd name="T28" fmla="*/ 607 w 3059"/>
                  <a:gd name="T29" fmla="*/ 1928 h 3212"/>
                  <a:gd name="T30" fmla="*/ 880 w 3059"/>
                  <a:gd name="T31" fmla="*/ 2190 h 3212"/>
                  <a:gd name="T32" fmla="*/ 787 w 3059"/>
                  <a:gd name="T33" fmla="*/ 2463 h 3212"/>
                  <a:gd name="T34" fmla="*/ 495 w 3059"/>
                  <a:gd name="T35" fmla="*/ 2393 h 3212"/>
                  <a:gd name="T36" fmla="*/ 273 w 3059"/>
                  <a:gd name="T37" fmla="*/ 2126 h 3212"/>
                  <a:gd name="T38" fmla="*/ 104 w 3059"/>
                  <a:gd name="T39" fmla="*/ 1749 h 3212"/>
                  <a:gd name="T40" fmla="*/ 0 w 3059"/>
                  <a:gd name="T41" fmla="*/ 1575 h 3212"/>
                  <a:gd name="T42" fmla="*/ 153 w 3059"/>
                  <a:gd name="T43" fmla="*/ 1571 h 3212"/>
                  <a:gd name="T44" fmla="*/ 3023 w 3059"/>
                  <a:gd name="T45" fmla="*/ 568 h 3212"/>
                  <a:gd name="T46" fmla="*/ 3010 w 3059"/>
                  <a:gd name="T47" fmla="*/ 1343 h 3212"/>
                  <a:gd name="T48" fmla="*/ 2674 w 3059"/>
                  <a:gd name="T49" fmla="*/ 1971 h 3212"/>
                  <a:gd name="T50" fmla="*/ 2184 w 3059"/>
                  <a:gd name="T51" fmla="*/ 2226 h 3212"/>
                  <a:gd name="T52" fmla="*/ 1778 w 3059"/>
                  <a:gd name="T53" fmla="*/ 2147 h 3212"/>
                  <a:gd name="T54" fmla="*/ 1631 w 3059"/>
                  <a:gd name="T55" fmla="*/ 1969 h 3212"/>
                  <a:gd name="T56" fmla="*/ 1862 w 3059"/>
                  <a:gd name="T57" fmla="*/ 1743 h 3212"/>
                  <a:gd name="T58" fmla="*/ 2220 w 3059"/>
                  <a:gd name="T59" fmla="*/ 1666 h 3212"/>
                  <a:gd name="T60" fmla="*/ 2550 w 3059"/>
                  <a:gd name="T61" fmla="*/ 1589 h 3212"/>
                  <a:gd name="T62" fmla="*/ 2348 w 3059"/>
                  <a:gd name="T63" fmla="*/ 1602 h 3212"/>
                  <a:gd name="T64" fmla="*/ 2075 w 3059"/>
                  <a:gd name="T65" fmla="*/ 1565 h 3212"/>
                  <a:gd name="T66" fmla="*/ 2273 w 3059"/>
                  <a:gd name="T67" fmla="*/ 1415 h 3212"/>
                  <a:gd name="T68" fmla="*/ 2505 w 3059"/>
                  <a:gd name="T69" fmla="*/ 1263 h 3212"/>
                  <a:gd name="T70" fmla="*/ 2775 w 3059"/>
                  <a:gd name="T71" fmla="*/ 1142 h 3212"/>
                  <a:gd name="T72" fmla="*/ 2814 w 3059"/>
                  <a:gd name="T73" fmla="*/ 1100 h 3212"/>
                  <a:gd name="T74" fmla="*/ 2504 w 3059"/>
                  <a:gd name="T75" fmla="*/ 1178 h 3212"/>
                  <a:gd name="T76" fmla="*/ 2705 w 3059"/>
                  <a:gd name="T77" fmla="*/ 696 h 3212"/>
                  <a:gd name="T78" fmla="*/ 2707 w 3059"/>
                  <a:gd name="T79" fmla="*/ 600 h 3212"/>
                  <a:gd name="T80" fmla="*/ 2558 w 3059"/>
                  <a:gd name="T81" fmla="*/ 918 h 3212"/>
                  <a:gd name="T82" fmla="*/ 2409 w 3059"/>
                  <a:gd name="T83" fmla="*/ 910 h 3212"/>
                  <a:gd name="T84" fmla="*/ 2423 w 3059"/>
                  <a:gd name="T85" fmla="*/ 788 h 3212"/>
                  <a:gd name="T86" fmla="*/ 2343 w 3059"/>
                  <a:gd name="T87" fmla="*/ 1000 h 3212"/>
                  <a:gd name="T88" fmla="*/ 2245 w 3059"/>
                  <a:gd name="T89" fmla="*/ 1319 h 3212"/>
                  <a:gd name="T90" fmla="*/ 1987 w 3059"/>
                  <a:gd name="T91" fmla="*/ 1497 h 3212"/>
                  <a:gd name="T92" fmla="*/ 1953 w 3059"/>
                  <a:gd name="T93" fmla="*/ 1197 h 3212"/>
                  <a:gd name="T94" fmla="*/ 1957 w 3059"/>
                  <a:gd name="T95" fmla="*/ 1008 h 3212"/>
                  <a:gd name="T96" fmla="*/ 1880 w 3059"/>
                  <a:gd name="T97" fmla="*/ 1312 h 3212"/>
                  <a:gd name="T98" fmla="*/ 1869 w 3059"/>
                  <a:gd name="T99" fmla="*/ 1598 h 3212"/>
                  <a:gd name="T100" fmla="*/ 1702 w 3059"/>
                  <a:gd name="T101" fmla="*/ 1738 h 3212"/>
                  <a:gd name="T102" fmla="*/ 1405 w 3059"/>
                  <a:gd name="T103" fmla="*/ 1866 h 3212"/>
                  <a:gd name="T104" fmla="*/ 1260 w 3059"/>
                  <a:gd name="T105" fmla="*/ 1446 h 3212"/>
                  <a:gd name="T106" fmla="*/ 1443 w 3059"/>
                  <a:gd name="T107" fmla="*/ 1026 h 3212"/>
                  <a:gd name="T108" fmla="*/ 1782 w 3059"/>
                  <a:gd name="T109" fmla="*/ 739 h 3212"/>
                  <a:gd name="T110" fmla="*/ 2157 w 3059"/>
                  <a:gd name="T111" fmla="*/ 598 h 3212"/>
                  <a:gd name="T112" fmla="*/ 2467 w 3059"/>
                  <a:gd name="T113" fmla="*/ 403 h 3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059" h="3212">
                    <a:moveTo>
                      <a:pt x="1498" y="1948"/>
                    </a:moveTo>
                    <a:lnTo>
                      <a:pt x="1500" y="1950"/>
                    </a:lnTo>
                    <a:lnTo>
                      <a:pt x="1504" y="1955"/>
                    </a:lnTo>
                    <a:lnTo>
                      <a:pt x="1512" y="1961"/>
                    </a:lnTo>
                    <a:lnTo>
                      <a:pt x="1522" y="1971"/>
                    </a:lnTo>
                    <a:lnTo>
                      <a:pt x="1533" y="1979"/>
                    </a:lnTo>
                    <a:lnTo>
                      <a:pt x="1544" y="1990"/>
                    </a:lnTo>
                    <a:lnTo>
                      <a:pt x="1555" y="1999"/>
                    </a:lnTo>
                    <a:lnTo>
                      <a:pt x="1564" y="2008"/>
                    </a:lnTo>
                    <a:lnTo>
                      <a:pt x="1572" y="2014"/>
                    </a:lnTo>
                    <a:lnTo>
                      <a:pt x="1578" y="2019"/>
                    </a:lnTo>
                    <a:lnTo>
                      <a:pt x="1580" y="2022"/>
                    </a:lnTo>
                    <a:lnTo>
                      <a:pt x="1537" y="2066"/>
                    </a:lnTo>
                    <a:lnTo>
                      <a:pt x="1499" y="2112"/>
                    </a:lnTo>
                    <a:lnTo>
                      <a:pt x="1464" y="2163"/>
                    </a:lnTo>
                    <a:lnTo>
                      <a:pt x="1433" y="2216"/>
                    </a:lnTo>
                    <a:lnTo>
                      <a:pt x="1405" y="2269"/>
                    </a:lnTo>
                    <a:lnTo>
                      <a:pt x="1382" y="2325"/>
                    </a:lnTo>
                    <a:lnTo>
                      <a:pt x="1362" y="2382"/>
                    </a:lnTo>
                    <a:lnTo>
                      <a:pt x="1345" y="2440"/>
                    </a:lnTo>
                    <a:lnTo>
                      <a:pt x="1330" y="2498"/>
                    </a:lnTo>
                    <a:lnTo>
                      <a:pt x="1318" y="2556"/>
                    </a:lnTo>
                    <a:lnTo>
                      <a:pt x="1310" y="2614"/>
                    </a:lnTo>
                    <a:lnTo>
                      <a:pt x="1303" y="2671"/>
                    </a:lnTo>
                    <a:lnTo>
                      <a:pt x="1299" y="2727"/>
                    </a:lnTo>
                    <a:lnTo>
                      <a:pt x="1296" y="2781"/>
                    </a:lnTo>
                    <a:lnTo>
                      <a:pt x="1295" y="2832"/>
                    </a:lnTo>
                    <a:lnTo>
                      <a:pt x="1296" y="2882"/>
                    </a:lnTo>
                    <a:lnTo>
                      <a:pt x="1300" y="2928"/>
                    </a:lnTo>
                    <a:lnTo>
                      <a:pt x="1303" y="2972"/>
                    </a:lnTo>
                    <a:lnTo>
                      <a:pt x="1308" y="3012"/>
                    </a:lnTo>
                    <a:lnTo>
                      <a:pt x="1314" y="3048"/>
                    </a:lnTo>
                    <a:lnTo>
                      <a:pt x="1321" y="3078"/>
                    </a:lnTo>
                    <a:lnTo>
                      <a:pt x="1328" y="3105"/>
                    </a:lnTo>
                    <a:lnTo>
                      <a:pt x="1335" y="3126"/>
                    </a:lnTo>
                    <a:lnTo>
                      <a:pt x="1343" y="3141"/>
                    </a:lnTo>
                    <a:lnTo>
                      <a:pt x="1335" y="3164"/>
                    </a:lnTo>
                    <a:lnTo>
                      <a:pt x="1326" y="3182"/>
                    </a:lnTo>
                    <a:lnTo>
                      <a:pt x="1314" y="3194"/>
                    </a:lnTo>
                    <a:lnTo>
                      <a:pt x="1302" y="3204"/>
                    </a:lnTo>
                    <a:lnTo>
                      <a:pt x="1289" y="3209"/>
                    </a:lnTo>
                    <a:lnTo>
                      <a:pt x="1274" y="3212"/>
                    </a:lnTo>
                    <a:lnTo>
                      <a:pt x="1263" y="3212"/>
                    </a:lnTo>
                    <a:lnTo>
                      <a:pt x="1260" y="3212"/>
                    </a:lnTo>
                    <a:lnTo>
                      <a:pt x="1248" y="3211"/>
                    </a:lnTo>
                    <a:lnTo>
                      <a:pt x="1235" y="3209"/>
                    </a:lnTo>
                    <a:lnTo>
                      <a:pt x="1224" y="3206"/>
                    </a:lnTo>
                    <a:lnTo>
                      <a:pt x="1215" y="3202"/>
                    </a:lnTo>
                    <a:lnTo>
                      <a:pt x="1207" y="3198"/>
                    </a:lnTo>
                    <a:lnTo>
                      <a:pt x="1203" y="3196"/>
                    </a:lnTo>
                    <a:lnTo>
                      <a:pt x="1202" y="3195"/>
                    </a:lnTo>
                    <a:lnTo>
                      <a:pt x="1196" y="3148"/>
                    </a:lnTo>
                    <a:lnTo>
                      <a:pt x="1191" y="3103"/>
                    </a:lnTo>
                    <a:lnTo>
                      <a:pt x="1185" y="3060"/>
                    </a:lnTo>
                    <a:lnTo>
                      <a:pt x="1180" y="3019"/>
                    </a:lnTo>
                    <a:lnTo>
                      <a:pt x="1174" y="2977"/>
                    </a:lnTo>
                    <a:lnTo>
                      <a:pt x="1170" y="2935"/>
                    </a:lnTo>
                    <a:lnTo>
                      <a:pt x="1167" y="2890"/>
                    </a:lnTo>
                    <a:lnTo>
                      <a:pt x="1163" y="2843"/>
                    </a:lnTo>
                    <a:lnTo>
                      <a:pt x="1161" y="2791"/>
                    </a:lnTo>
                    <a:lnTo>
                      <a:pt x="1161" y="2734"/>
                    </a:lnTo>
                    <a:lnTo>
                      <a:pt x="1152" y="2712"/>
                    </a:lnTo>
                    <a:lnTo>
                      <a:pt x="1144" y="2683"/>
                    </a:lnTo>
                    <a:lnTo>
                      <a:pt x="1133" y="2649"/>
                    </a:lnTo>
                    <a:lnTo>
                      <a:pt x="1120" y="2610"/>
                    </a:lnTo>
                    <a:lnTo>
                      <a:pt x="1106" y="2568"/>
                    </a:lnTo>
                    <a:lnTo>
                      <a:pt x="1089" y="2522"/>
                    </a:lnTo>
                    <a:lnTo>
                      <a:pt x="1070" y="2476"/>
                    </a:lnTo>
                    <a:lnTo>
                      <a:pt x="1048" y="2429"/>
                    </a:lnTo>
                    <a:lnTo>
                      <a:pt x="1024" y="2381"/>
                    </a:lnTo>
                    <a:lnTo>
                      <a:pt x="995" y="2335"/>
                    </a:lnTo>
                    <a:lnTo>
                      <a:pt x="963" y="2290"/>
                    </a:lnTo>
                    <a:lnTo>
                      <a:pt x="973" y="2266"/>
                    </a:lnTo>
                    <a:lnTo>
                      <a:pt x="982" y="2240"/>
                    </a:lnTo>
                    <a:lnTo>
                      <a:pt x="1023" y="2291"/>
                    </a:lnTo>
                    <a:lnTo>
                      <a:pt x="1059" y="2341"/>
                    </a:lnTo>
                    <a:lnTo>
                      <a:pt x="1091" y="2390"/>
                    </a:lnTo>
                    <a:lnTo>
                      <a:pt x="1118" y="2436"/>
                    </a:lnTo>
                    <a:lnTo>
                      <a:pt x="1141" y="2480"/>
                    </a:lnTo>
                    <a:lnTo>
                      <a:pt x="1161" y="2521"/>
                    </a:lnTo>
                    <a:lnTo>
                      <a:pt x="1178" y="2558"/>
                    </a:lnTo>
                    <a:lnTo>
                      <a:pt x="1191" y="2591"/>
                    </a:lnTo>
                    <a:lnTo>
                      <a:pt x="1197" y="2528"/>
                    </a:lnTo>
                    <a:lnTo>
                      <a:pt x="1207" y="2465"/>
                    </a:lnTo>
                    <a:lnTo>
                      <a:pt x="1222" y="2406"/>
                    </a:lnTo>
                    <a:lnTo>
                      <a:pt x="1239" y="2347"/>
                    </a:lnTo>
                    <a:lnTo>
                      <a:pt x="1261" y="2290"/>
                    </a:lnTo>
                    <a:lnTo>
                      <a:pt x="1288" y="2235"/>
                    </a:lnTo>
                    <a:lnTo>
                      <a:pt x="1319" y="2178"/>
                    </a:lnTo>
                    <a:lnTo>
                      <a:pt x="1356" y="2122"/>
                    </a:lnTo>
                    <a:lnTo>
                      <a:pt x="1398" y="2065"/>
                    </a:lnTo>
                    <a:lnTo>
                      <a:pt x="1445" y="2007"/>
                    </a:lnTo>
                    <a:lnTo>
                      <a:pt x="1498" y="1948"/>
                    </a:lnTo>
                    <a:close/>
                    <a:moveTo>
                      <a:pt x="153" y="1571"/>
                    </a:moveTo>
                    <a:lnTo>
                      <a:pt x="185" y="1571"/>
                    </a:lnTo>
                    <a:lnTo>
                      <a:pt x="219" y="1572"/>
                    </a:lnTo>
                    <a:lnTo>
                      <a:pt x="254" y="1573"/>
                    </a:lnTo>
                    <a:lnTo>
                      <a:pt x="291" y="1575"/>
                    </a:lnTo>
                    <a:lnTo>
                      <a:pt x="330" y="1579"/>
                    </a:lnTo>
                    <a:lnTo>
                      <a:pt x="369" y="1583"/>
                    </a:lnTo>
                    <a:lnTo>
                      <a:pt x="410" y="1587"/>
                    </a:lnTo>
                    <a:lnTo>
                      <a:pt x="451" y="1593"/>
                    </a:lnTo>
                    <a:lnTo>
                      <a:pt x="493" y="1600"/>
                    </a:lnTo>
                    <a:lnTo>
                      <a:pt x="534" y="1608"/>
                    </a:lnTo>
                    <a:lnTo>
                      <a:pt x="575" y="1618"/>
                    </a:lnTo>
                    <a:lnTo>
                      <a:pt x="616" y="1629"/>
                    </a:lnTo>
                    <a:lnTo>
                      <a:pt x="656" y="1642"/>
                    </a:lnTo>
                    <a:lnTo>
                      <a:pt x="696" y="1656"/>
                    </a:lnTo>
                    <a:lnTo>
                      <a:pt x="733" y="1671"/>
                    </a:lnTo>
                    <a:lnTo>
                      <a:pt x="771" y="1689"/>
                    </a:lnTo>
                    <a:lnTo>
                      <a:pt x="806" y="1708"/>
                    </a:lnTo>
                    <a:lnTo>
                      <a:pt x="839" y="1729"/>
                    </a:lnTo>
                    <a:lnTo>
                      <a:pt x="870" y="1754"/>
                    </a:lnTo>
                    <a:lnTo>
                      <a:pt x="898" y="1779"/>
                    </a:lnTo>
                    <a:lnTo>
                      <a:pt x="925" y="1806"/>
                    </a:lnTo>
                    <a:lnTo>
                      <a:pt x="948" y="1837"/>
                    </a:lnTo>
                    <a:lnTo>
                      <a:pt x="968" y="1870"/>
                    </a:lnTo>
                    <a:lnTo>
                      <a:pt x="985" y="1904"/>
                    </a:lnTo>
                    <a:lnTo>
                      <a:pt x="997" y="1942"/>
                    </a:lnTo>
                    <a:lnTo>
                      <a:pt x="1007" y="1982"/>
                    </a:lnTo>
                    <a:lnTo>
                      <a:pt x="1012" y="2026"/>
                    </a:lnTo>
                    <a:lnTo>
                      <a:pt x="1013" y="2072"/>
                    </a:lnTo>
                    <a:lnTo>
                      <a:pt x="1009" y="2121"/>
                    </a:lnTo>
                    <a:lnTo>
                      <a:pt x="1001" y="2173"/>
                    </a:lnTo>
                    <a:lnTo>
                      <a:pt x="986" y="2228"/>
                    </a:lnTo>
                    <a:lnTo>
                      <a:pt x="985" y="2232"/>
                    </a:lnTo>
                    <a:lnTo>
                      <a:pt x="983" y="2236"/>
                    </a:lnTo>
                    <a:lnTo>
                      <a:pt x="982" y="2240"/>
                    </a:lnTo>
                    <a:lnTo>
                      <a:pt x="941" y="2193"/>
                    </a:lnTo>
                    <a:lnTo>
                      <a:pt x="897" y="2147"/>
                    </a:lnTo>
                    <a:lnTo>
                      <a:pt x="849" y="2102"/>
                    </a:lnTo>
                    <a:lnTo>
                      <a:pt x="795" y="2056"/>
                    </a:lnTo>
                    <a:lnTo>
                      <a:pt x="737" y="2012"/>
                    </a:lnTo>
                    <a:lnTo>
                      <a:pt x="674" y="1969"/>
                    </a:lnTo>
                    <a:lnTo>
                      <a:pt x="607" y="1928"/>
                    </a:lnTo>
                    <a:lnTo>
                      <a:pt x="534" y="1888"/>
                    </a:lnTo>
                    <a:lnTo>
                      <a:pt x="455" y="1851"/>
                    </a:lnTo>
                    <a:lnTo>
                      <a:pt x="530" y="1896"/>
                    </a:lnTo>
                    <a:lnTo>
                      <a:pt x="599" y="1942"/>
                    </a:lnTo>
                    <a:lnTo>
                      <a:pt x="664" y="1991"/>
                    </a:lnTo>
                    <a:lnTo>
                      <a:pt x="725" y="2039"/>
                    </a:lnTo>
                    <a:lnTo>
                      <a:pt x="781" y="2090"/>
                    </a:lnTo>
                    <a:lnTo>
                      <a:pt x="832" y="2140"/>
                    </a:lnTo>
                    <a:lnTo>
                      <a:pt x="880" y="2190"/>
                    </a:lnTo>
                    <a:lnTo>
                      <a:pt x="924" y="2241"/>
                    </a:lnTo>
                    <a:lnTo>
                      <a:pt x="963" y="2290"/>
                    </a:lnTo>
                    <a:lnTo>
                      <a:pt x="945" y="2329"/>
                    </a:lnTo>
                    <a:lnTo>
                      <a:pt x="923" y="2364"/>
                    </a:lnTo>
                    <a:lnTo>
                      <a:pt x="898" y="2394"/>
                    </a:lnTo>
                    <a:lnTo>
                      <a:pt x="873" y="2418"/>
                    </a:lnTo>
                    <a:lnTo>
                      <a:pt x="846" y="2437"/>
                    </a:lnTo>
                    <a:lnTo>
                      <a:pt x="817" y="2453"/>
                    </a:lnTo>
                    <a:lnTo>
                      <a:pt x="787" y="2463"/>
                    </a:lnTo>
                    <a:lnTo>
                      <a:pt x="755" y="2470"/>
                    </a:lnTo>
                    <a:lnTo>
                      <a:pt x="724" y="2472"/>
                    </a:lnTo>
                    <a:lnTo>
                      <a:pt x="692" y="2471"/>
                    </a:lnTo>
                    <a:lnTo>
                      <a:pt x="659" y="2465"/>
                    </a:lnTo>
                    <a:lnTo>
                      <a:pt x="626" y="2457"/>
                    </a:lnTo>
                    <a:lnTo>
                      <a:pt x="593" y="2445"/>
                    </a:lnTo>
                    <a:lnTo>
                      <a:pt x="560" y="2431"/>
                    </a:lnTo>
                    <a:lnTo>
                      <a:pt x="527" y="2413"/>
                    </a:lnTo>
                    <a:lnTo>
                      <a:pt x="495" y="2393"/>
                    </a:lnTo>
                    <a:lnTo>
                      <a:pt x="464" y="2371"/>
                    </a:lnTo>
                    <a:lnTo>
                      <a:pt x="434" y="2345"/>
                    </a:lnTo>
                    <a:lnTo>
                      <a:pt x="406" y="2319"/>
                    </a:lnTo>
                    <a:lnTo>
                      <a:pt x="379" y="2290"/>
                    </a:lnTo>
                    <a:lnTo>
                      <a:pt x="353" y="2260"/>
                    </a:lnTo>
                    <a:lnTo>
                      <a:pt x="330" y="2228"/>
                    </a:lnTo>
                    <a:lnTo>
                      <a:pt x="309" y="2194"/>
                    </a:lnTo>
                    <a:lnTo>
                      <a:pt x="289" y="2161"/>
                    </a:lnTo>
                    <a:lnTo>
                      <a:pt x="273" y="2126"/>
                    </a:lnTo>
                    <a:lnTo>
                      <a:pt x="259" y="2090"/>
                    </a:lnTo>
                    <a:lnTo>
                      <a:pt x="242" y="2044"/>
                    </a:lnTo>
                    <a:lnTo>
                      <a:pt x="224" y="1997"/>
                    </a:lnTo>
                    <a:lnTo>
                      <a:pt x="205" y="1952"/>
                    </a:lnTo>
                    <a:lnTo>
                      <a:pt x="185" y="1908"/>
                    </a:lnTo>
                    <a:lnTo>
                      <a:pt x="165" y="1864"/>
                    </a:lnTo>
                    <a:lnTo>
                      <a:pt x="144" y="1824"/>
                    </a:lnTo>
                    <a:lnTo>
                      <a:pt x="124" y="1785"/>
                    </a:lnTo>
                    <a:lnTo>
                      <a:pt x="104" y="1749"/>
                    </a:lnTo>
                    <a:lnTo>
                      <a:pt x="86" y="1716"/>
                    </a:lnTo>
                    <a:lnTo>
                      <a:pt x="68" y="1685"/>
                    </a:lnTo>
                    <a:lnTo>
                      <a:pt x="52" y="1658"/>
                    </a:lnTo>
                    <a:lnTo>
                      <a:pt x="37" y="1633"/>
                    </a:lnTo>
                    <a:lnTo>
                      <a:pt x="24" y="1613"/>
                    </a:lnTo>
                    <a:lnTo>
                      <a:pt x="14" y="1598"/>
                    </a:lnTo>
                    <a:lnTo>
                      <a:pt x="7" y="1586"/>
                    </a:lnTo>
                    <a:lnTo>
                      <a:pt x="1" y="1579"/>
                    </a:lnTo>
                    <a:lnTo>
                      <a:pt x="0" y="1575"/>
                    </a:lnTo>
                    <a:lnTo>
                      <a:pt x="2" y="1575"/>
                    </a:lnTo>
                    <a:lnTo>
                      <a:pt x="9" y="1575"/>
                    </a:lnTo>
                    <a:lnTo>
                      <a:pt x="19" y="1574"/>
                    </a:lnTo>
                    <a:lnTo>
                      <a:pt x="33" y="1573"/>
                    </a:lnTo>
                    <a:lnTo>
                      <a:pt x="52" y="1572"/>
                    </a:lnTo>
                    <a:lnTo>
                      <a:pt x="73" y="1572"/>
                    </a:lnTo>
                    <a:lnTo>
                      <a:pt x="97" y="1571"/>
                    </a:lnTo>
                    <a:lnTo>
                      <a:pt x="123" y="1571"/>
                    </a:lnTo>
                    <a:lnTo>
                      <a:pt x="153" y="1571"/>
                    </a:lnTo>
                    <a:close/>
                    <a:moveTo>
                      <a:pt x="2780" y="0"/>
                    </a:moveTo>
                    <a:lnTo>
                      <a:pt x="2780" y="0"/>
                    </a:lnTo>
                    <a:lnTo>
                      <a:pt x="2829" y="75"/>
                    </a:lnTo>
                    <a:lnTo>
                      <a:pt x="2873" y="152"/>
                    </a:lnTo>
                    <a:lnTo>
                      <a:pt x="2913" y="232"/>
                    </a:lnTo>
                    <a:lnTo>
                      <a:pt x="2947" y="313"/>
                    </a:lnTo>
                    <a:lnTo>
                      <a:pt x="2977" y="396"/>
                    </a:lnTo>
                    <a:lnTo>
                      <a:pt x="3002" y="482"/>
                    </a:lnTo>
                    <a:lnTo>
                      <a:pt x="3023" y="568"/>
                    </a:lnTo>
                    <a:lnTo>
                      <a:pt x="3038" y="655"/>
                    </a:lnTo>
                    <a:lnTo>
                      <a:pt x="3049" y="742"/>
                    </a:lnTo>
                    <a:lnTo>
                      <a:pt x="3057" y="830"/>
                    </a:lnTo>
                    <a:lnTo>
                      <a:pt x="3059" y="917"/>
                    </a:lnTo>
                    <a:lnTo>
                      <a:pt x="3058" y="1005"/>
                    </a:lnTo>
                    <a:lnTo>
                      <a:pt x="3052" y="1091"/>
                    </a:lnTo>
                    <a:lnTo>
                      <a:pt x="3041" y="1177"/>
                    </a:lnTo>
                    <a:lnTo>
                      <a:pt x="3028" y="1261"/>
                    </a:lnTo>
                    <a:lnTo>
                      <a:pt x="3010" y="1343"/>
                    </a:lnTo>
                    <a:lnTo>
                      <a:pt x="2988" y="1425"/>
                    </a:lnTo>
                    <a:lnTo>
                      <a:pt x="2962" y="1503"/>
                    </a:lnTo>
                    <a:lnTo>
                      <a:pt x="2933" y="1579"/>
                    </a:lnTo>
                    <a:lnTo>
                      <a:pt x="2900" y="1652"/>
                    </a:lnTo>
                    <a:lnTo>
                      <a:pt x="2862" y="1722"/>
                    </a:lnTo>
                    <a:lnTo>
                      <a:pt x="2821" y="1788"/>
                    </a:lnTo>
                    <a:lnTo>
                      <a:pt x="2778" y="1852"/>
                    </a:lnTo>
                    <a:lnTo>
                      <a:pt x="2730" y="1911"/>
                    </a:lnTo>
                    <a:lnTo>
                      <a:pt x="2674" y="1971"/>
                    </a:lnTo>
                    <a:lnTo>
                      <a:pt x="2618" y="2024"/>
                    </a:lnTo>
                    <a:lnTo>
                      <a:pt x="2562" y="2070"/>
                    </a:lnTo>
                    <a:lnTo>
                      <a:pt x="2507" y="2109"/>
                    </a:lnTo>
                    <a:lnTo>
                      <a:pt x="2451" y="2143"/>
                    </a:lnTo>
                    <a:lnTo>
                      <a:pt x="2396" y="2170"/>
                    </a:lnTo>
                    <a:lnTo>
                      <a:pt x="2342" y="2191"/>
                    </a:lnTo>
                    <a:lnTo>
                      <a:pt x="2288" y="2207"/>
                    </a:lnTo>
                    <a:lnTo>
                      <a:pt x="2235" y="2219"/>
                    </a:lnTo>
                    <a:lnTo>
                      <a:pt x="2184" y="2226"/>
                    </a:lnTo>
                    <a:lnTo>
                      <a:pt x="2133" y="2229"/>
                    </a:lnTo>
                    <a:lnTo>
                      <a:pt x="2083" y="2228"/>
                    </a:lnTo>
                    <a:lnTo>
                      <a:pt x="2034" y="2224"/>
                    </a:lnTo>
                    <a:lnTo>
                      <a:pt x="1988" y="2217"/>
                    </a:lnTo>
                    <a:lnTo>
                      <a:pt x="1942" y="2206"/>
                    </a:lnTo>
                    <a:lnTo>
                      <a:pt x="1899" y="2193"/>
                    </a:lnTo>
                    <a:lnTo>
                      <a:pt x="1856" y="2180"/>
                    </a:lnTo>
                    <a:lnTo>
                      <a:pt x="1816" y="2164"/>
                    </a:lnTo>
                    <a:lnTo>
                      <a:pt x="1778" y="2147"/>
                    </a:lnTo>
                    <a:lnTo>
                      <a:pt x="1743" y="2128"/>
                    </a:lnTo>
                    <a:lnTo>
                      <a:pt x="1709" y="2110"/>
                    </a:lnTo>
                    <a:lnTo>
                      <a:pt x="1678" y="2091"/>
                    </a:lnTo>
                    <a:lnTo>
                      <a:pt x="1649" y="2073"/>
                    </a:lnTo>
                    <a:lnTo>
                      <a:pt x="1623" y="2055"/>
                    </a:lnTo>
                    <a:lnTo>
                      <a:pt x="1600" y="2038"/>
                    </a:lnTo>
                    <a:lnTo>
                      <a:pt x="1580" y="2023"/>
                    </a:lnTo>
                    <a:lnTo>
                      <a:pt x="1605" y="1995"/>
                    </a:lnTo>
                    <a:lnTo>
                      <a:pt x="1631" y="1969"/>
                    </a:lnTo>
                    <a:lnTo>
                      <a:pt x="1654" y="1943"/>
                    </a:lnTo>
                    <a:lnTo>
                      <a:pt x="1677" y="1919"/>
                    </a:lnTo>
                    <a:lnTo>
                      <a:pt x="1699" y="1896"/>
                    </a:lnTo>
                    <a:lnTo>
                      <a:pt x="1723" y="1873"/>
                    </a:lnTo>
                    <a:lnTo>
                      <a:pt x="1746" y="1849"/>
                    </a:lnTo>
                    <a:lnTo>
                      <a:pt x="1773" y="1824"/>
                    </a:lnTo>
                    <a:lnTo>
                      <a:pt x="1800" y="1798"/>
                    </a:lnTo>
                    <a:lnTo>
                      <a:pt x="1830" y="1772"/>
                    </a:lnTo>
                    <a:lnTo>
                      <a:pt x="1862" y="1743"/>
                    </a:lnTo>
                    <a:lnTo>
                      <a:pt x="1898" y="1713"/>
                    </a:lnTo>
                    <a:lnTo>
                      <a:pt x="1939" y="1680"/>
                    </a:lnTo>
                    <a:lnTo>
                      <a:pt x="1983" y="1644"/>
                    </a:lnTo>
                    <a:lnTo>
                      <a:pt x="2019" y="1656"/>
                    </a:lnTo>
                    <a:lnTo>
                      <a:pt x="2056" y="1663"/>
                    </a:lnTo>
                    <a:lnTo>
                      <a:pt x="2096" y="1668"/>
                    </a:lnTo>
                    <a:lnTo>
                      <a:pt x="2136" y="1669"/>
                    </a:lnTo>
                    <a:lnTo>
                      <a:pt x="2178" y="1669"/>
                    </a:lnTo>
                    <a:lnTo>
                      <a:pt x="2220" y="1666"/>
                    </a:lnTo>
                    <a:lnTo>
                      <a:pt x="2263" y="1661"/>
                    </a:lnTo>
                    <a:lnTo>
                      <a:pt x="2305" y="1655"/>
                    </a:lnTo>
                    <a:lnTo>
                      <a:pt x="2345" y="1646"/>
                    </a:lnTo>
                    <a:lnTo>
                      <a:pt x="2385" y="1638"/>
                    </a:lnTo>
                    <a:lnTo>
                      <a:pt x="2423" y="1628"/>
                    </a:lnTo>
                    <a:lnTo>
                      <a:pt x="2460" y="1618"/>
                    </a:lnTo>
                    <a:lnTo>
                      <a:pt x="2493" y="1608"/>
                    </a:lnTo>
                    <a:lnTo>
                      <a:pt x="2522" y="1599"/>
                    </a:lnTo>
                    <a:lnTo>
                      <a:pt x="2550" y="1589"/>
                    </a:lnTo>
                    <a:lnTo>
                      <a:pt x="2573" y="1581"/>
                    </a:lnTo>
                    <a:lnTo>
                      <a:pt x="2592" y="1574"/>
                    </a:lnTo>
                    <a:lnTo>
                      <a:pt x="2605" y="1569"/>
                    </a:lnTo>
                    <a:lnTo>
                      <a:pt x="2614" y="1566"/>
                    </a:lnTo>
                    <a:lnTo>
                      <a:pt x="2617" y="1564"/>
                    </a:lnTo>
                    <a:lnTo>
                      <a:pt x="2543" y="1581"/>
                    </a:lnTo>
                    <a:lnTo>
                      <a:pt x="2474" y="1591"/>
                    </a:lnTo>
                    <a:lnTo>
                      <a:pt x="2409" y="1599"/>
                    </a:lnTo>
                    <a:lnTo>
                      <a:pt x="2348" y="1602"/>
                    </a:lnTo>
                    <a:lnTo>
                      <a:pt x="2290" y="1603"/>
                    </a:lnTo>
                    <a:lnTo>
                      <a:pt x="2239" y="1601"/>
                    </a:lnTo>
                    <a:lnTo>
                      <a:pt x="2191" y="1598"/>
                    </a:lnTo>
                    <a:lnTo>
                      <a:pt x="2150" y="1592"/>
                    </a:lnTo>
                    <a:lnTo>
                      <a:pt x="2113" y="1586"/>
                    </a:lnTo>
                    <a:lnTo>
                      <a:pt x="2084" y="1581"/>
                    </a:lnTo>
                    <a:lnTo>
                      <a:pt x="2061" y="1574"/>
                    </a:lnTo>
                    <a:lnTo>
                      <a:pt x="2065" y="1571"/>
                    </a:lnTo>
                    <a:lnTo>
                      <a:pt x="2075" y="1565"/>
                    </a:lnTo>
                    <a:lnTo>
                      <a:pt x="2087" y="1555"/>
                    </a:lnTo>
                    <a:lnTo>
                      <a:pt x="2103" y="1544"/>
                    </a:lnTo>
                    <a:lnTo>
                      <a:pt x="2122" y="1530"/>
                    </a:lnTo>
                    <a:lnTo>
                      <a:pt x="2144" y="1514"/>
                    </a:lnTo>
                    <a:lnTo>
                      <a:pt x="2167" y="1496"/>
                    </a:lnTo>
                    <a:lnTo>
                      <a:pt x="2193" y="1477"/>
                    </a:lnTo>
                    <a:lnTo>
                      <a:pt x="2219" y="1457"/>
                    </a:lnTo>
                    <a:lnTo>
                      <a:pt x="2245" y="1436"/>
                    </a:lnTo>
                    <a:lnTo>
                      <a:pt x="2273" y="1415"/>
                    </a:lnTo>
                    <a:lnTo>
                      <a:pt x="2299" y="1393"/>
                    </a:lnTo>
                    <a:lnTo>
                      <a:pt x="2324" y="1371"/>
                    </a:lnTo>
                    <a:lnTo>
                      <a:pt x="2350" y="1350"/>
                    </a:lnTo>
                    <a:lnTo>
                      <a:pt x="2373" y="1328"/>
                    </a:lnTo>
                    <a:lnTo>
                      <a:pt x="2393" y="1307"/>
                    </a:lnTo>
                    <a:lnTo>
                      <a:pt x="2411" y="1288"/>
                    </a:lnTo>
                    <a:lnTo>
                      <a:pt x="2427" y="1269"/>
                    </a:lnTo>
                    <a:lnTo>
                      <a:pt x="2466" y="1268"/>
                    </a:lnTo>
                    <a:lnTo>
                      <a:pt x="2505" y="1263"/>
                    </a:lnTo>
                    <a:lnTo>
                      <a:pt x="2542" y="1256"/>
                    </a:lnTo>
                    <a:lnTo>
                      <a:pt x="2577" y="1245"/>
                    </a:lnTo>
                    <a:lnTo>
                      <a:pt x="2613" y="1234"/>
                    </a:lnTo>
                    <a:lnTo>
                      <a:pt x="2644" y="1220"/>
                    </a:lnTo>
                    <a:lnTo>
                      <a:pt x="2675" y="1205"/>
                    </a:lnTo>
                    <a:lnTo>
                      <a:pt x="2704" y="1189"/>
                    </a:lnTo>
                    <a:lnTo>
                      <a:pt x="2730" y="1173"/>
                    </a:lnTo>
                    <a:lnTo>
                      <a:pt x="2754" y="1157"/>
                    </a:lnTo>
                    <a:lnTo>
                      <a:pt x="2775" y="1142"/>
                    </a:lnTo>
                    <a:lnTo>
                      <a:pt x="2794" y="1127"/>
                    </a:lnTo>
                    <a:lnTo>
                      <a:pt x="2811" y="1115"/>
                    </a:lnTo>
                    <a:lnTo>
                      <a:pt x="2823" y="1104"/>
                    </a:lnTo>
                    <a:lnTo>
                      <a:pt x="2831" y="1096"/>
                    </a:lnTo>
                    <a:lnTo>
                      <a:pt x="2837" y="1090"/>
                    </a:lnTo>
                    <a:lnTo>
                      <a:pt x="2839" y="1088"/>
                    </a:lnTo>
                    <a:lnTo>
                      <a:pt x="2835" y="1089"/>
                    </a:lnTo>
                    <a:lnTo>
                      <a:pt x="2827" y="1094"/>
                    </a:lnTo>
                    <a:lnTo>
                      <a:pt x="2814" y="1100"/>
                    </a:lnTo>
                    <a:lnTo>
                      <a:pt x="2797" y="1107"/>
                    </a:lnTo>
                    <a:lnTo>
                      <a:pt x="2775" y="1118"/>
                    </a:lnTo>
                    <a:lnTo>
                      <a:pt x="2750" y="1128"/>
                    </a:lnTo>
                    <a:lnTo>
                      <a:pt x="2719" y="1139"/>
                    </a:lnTo>
                    <a:lnTo>
                      <a:pt x="2685" y="1149"/>
                    </a:lnTo>
                    <a:lnTo>
                      <a:pt x="2646" y="1159"/>
                    </a:lnTo>
                    <a:lnTo>
                      <a:pt x="2603" y="1167"/>
                    </a:lnTo>
                    <a:lnTo>
                      <a:pt x="2555" y="1174"/>
                    </a:lnTo>
                    <a:lnTo>
                      <a:pt x="2504" y="1178"/>
                    </a:lnTo>
                    <a:lnTo>
                      <a:pt x="2544" y="1116"/>
                    </a:lnTo>
                    <a:lnTo>
                      <a:pt x="2581" y="1053"/>
                    </a:lnTo>
                    <a:lnTo>
                      <a:pt x="2611" y="994"/>
                    </a:lnTo>
                    <a:lnTo>
                      <a:pt x="2637" y="936"/>
                    </a:lnTo>
                    <a:lnTo>
                      <a:pt x="2658" y="882"/>
                    </a:lnTo>
                    <a:lnTo>
                      <a:pt x="2674" y="830"/>
                    </a:lnTo>
                    <a:lnTo>
                      <a:pt x="2688" y="781"/>
                    </a:lnTo>
                    <a:lnTo>
                      <a:pt x="2698" y="736"/>
                    </a:lnTo>
                    <a:lnTo>
                      <a:pt x="2705" y="696"/>
                    </a:lnTo>
                    <a:lnTo>
                      <a:pt x="2710" y="661"/>
                    </a:lnTo>
                    <a:lnTo>
                      <a:pt x="2714" y="631"/>
                    </a:lnTo>
                    <a:lnTo>
                      <a:pt x="2715" y="606"/>
                    </a:lnTo>
                    <a:lnTo>
                      <a:pt x="2716" y="589"/>
                    </a:lnTo>
                    <a:lnTo>
                      <a:pt x="2716" y="578"/>
                    </a:lnTo>
                    <a:lnTo>
                      <a:pt x="2716" y="575"/>
                    </a:lnTo>
                    <a:lnTo>
                      <a:pt x="2715" y="577"/>
                    </a:lnTo>
                    <a:lnTo>
                      <a:pt x="2712" y="586"/>
                    </a:lnTo>
                    <a:lnTo>
                      <a:pt x="2707" y="600"/>
                    </a:lnTo>
                    <a:lnTo>
                      <a:pt x="2699" y="620"/>
                    </a:lnTo>
                    <a:lnTo>
                      <a:pt x="2691" y="644"/>
                    </a:lnTo>
                    <a:lnTo>
                      <a:pt x="2679" y="673"/>
                    </a:lnTo>
                    <a:lnTo>
                      <a:pt x="2665" y="705"/>
                    </a:lnTo>
                    <a:lnTo>
                      <a:pt x="2649" y="742"/>
                    </a:lnTo>
                    <a:lnTo>
                      <a:pt x="2630" y="782"/>
                    </a:lnTo>
                    <a:lnTo>
                      <a:pt x="2608" y="825"/>
                    </a:lnTo>
                    <a:lnTo>
                      <a:pt x="2585" y="871"/>
                    </a:lnTo>
                    <a:lnTo>
                      <a:pt x="2558" y="918"/>
                    </a:lnTo>
                    <a:lnTo>
                      <a:pt x="2529" y="969"/>
                    </a:lnTo>
                    <a:lnTo>
                      <a:pt x="2497" y="1021"/>
                    </a:lnTo>
                    <a:lnTo>
                      <a:pt x="2462" y="1073"/>
                    </a:lnTo>
                    <a:lnTo>
                      <a:pt x="2423" y="1127"/>
                    </a:lnTo>
                    <a:lnTo>
                      <a:pt x="2415" y="1078"/>
                    </a:lnTo>
                    <a:lnTo>
                      <a:pt x="2410" y="1030"/>
                    </a:lnTo>
                    <a:lnTo>
                      <a:pt x="2407" y="987"/>
                    </a:lnTo>
                    <a:lnTo>
                      <a:pt x="2408" y="947"/>
                    </a:lnTo>
                    <a:lnTo>
                      <a:pt x="2409" y="910"/>
                    </a:lnTo>
                    <a:lnTo>
                      <a:pt x="2412" y="877"/>
                    </a:lnTo>
                    <a:lnTo>
                      <a:pt x="2417" y="849"/>
                    </a:lnTo>
                    <a:lnTo>
                      <a:pt x="2421" y="825"/>
                    </a:lnTo>
                    <a:lnTo>
                      <a:pt x="2425" y="806"/>
                    </a:lnTo>
                    <a:lnTo>
                      <a:pt x="2428" y="791"/>
                    </a:lnTo>
                    <a:lnTo>
                      <a:pt x="2430" y="782"/>
                    </a:lnTo>
                    <a:lnTo>
                      <a:pt x="2429" y="778"/>
                    </a:lnTo>
                    <a:lnTo>
                      <a:pt x="2428" y="780"/>
                    </a:lnTo>
                    <a:lnTo>
                      <a:pt x="2423" y="788"/>
                    </a:lnTo>
                    <a:lnTo>
                      <a:pt x="2417" y="798"/>
                    </a:lnTo>
                    <a:lnTo>
                      <a:pt x="2409" y="813"/>
                    </a:lnTo>
                    <a:lnTo>
                      <a:pt x="2400" y="832"/>
                    </a:lnTo>
                    <a:lnTo>
                      <a:pt x="2390" y="853"/>
                    </a:lnTo>
                    <a:lnTo>
                      <a:pt x="2379" y="877"/>
                    </a:lnTo>
                    <a:lnTo>
                      <a:pt x="2370" y="905"/>
                    </a:lnTo>
                    <a:lnTo>
                      <a:pt x="2360" y="934"/>
                    </a:lnTo>
                    <a:lnTo>
                      <a:pt x="2351" y="966"/>
                    </a:lnTo>
                    <a:lnTo>
                      <a:pt x="2343" y="1000"/>
                    </a:lnTo>
                    <a:lnTo>
                      <a:pt x="2338" y="1034"/>
                    </a:lnTo>
                    <a:lnTo>
                      <a:pt x="2333" y="1070"/>
                    </a:lnTo>
                    <a:lnTo>
                      <a:pt x="2333" y="1107"/>
                    </a:lnTo>
                    <a:lnTo>
                      <a:pt x="2335" y="1145"/>
                    </a:lnTo>
                    <a:lnTo>
                      <a:pt x="2341" y="1183"/>
                    </a:lnTo>
                    <a:lnTo>
                      <a:pt x="2351" y="1220"/>
                    </a:lnTo>
                    <a:lnTo>
                      <a:pt x="2318" y="1255"/>
                    </a:lnTo>
                    <a:lnTo>
                      <a:pt x="2283" y="1288"/>
                    </a:lnTo>
                    <a:lnTo>
                      <a:pt x="2245" y="1319"/>
                    </a:lnTo>
                    <a:lnTo>
                      <a:pt x="2208" y="1349"/>
                    </a:lnTo>
                    <a:lnTo>
                      <a:pt x="2171" y="1377"/>
                    </a:lnTo>
                    <a:lnTo>
                      <a:pt x="2133" y="1405"/>
                    </a:lnTo>
                    <a:lnTo>
                      <a:pt x="2098" y="1429"/>
                    </a:lnTo>
                    <a:lnTo>
                      <a:pt x="2065" y="1451"/>
                    </a:lnTo>
                    <a:lnTo>
                      <a:pt x="2035" y="1471"/>
                    </a:lnTo>
                    <a:lnTo>
                      <a:pt x="2009" y="1489"/>
                    </a:lnTo>
                    <a:lnTo>
                      <a:pt x="1989" y="1504"/>
                    </a:lnTo>
                    <a:lnTo>
                      <a:pt x="1987" y="1497"/>
                    </a:lnTo>
                    <a:lnTo>
                      <a:pt x="1983" y="1486"/>
                    </a:lnTo>
                    <a:lnTo>
                      <a:pt x="1978" y="1468"/>
                    </a:lnTo>
                    <a:lnTo>
                      <a:pt x="1973" y="1445"/>
                    </a:lnTo>
                    <a:lnTo>
                      <a:pt x="1967" y="1415"/>
                    </a:lnTo>
                    <a:lnTo>
                      <a:pt x="1963" y="1381"/>
                    </a:lnTo>
                    <a:lnTo>
                      <a:pt x="1958" y="1342"/>
                    </a:lnTo>
                    <a:lnTo>
                      <a:pt x="1954" y="1298"/>
                    </a:lnTo>
                    <a:lnTo>
                      <a:pt x="1953" y="1250"/>
                    </a:lnTo>
                    <a:lnTo>
                      <a:pt x="1953" y="1197"/>
                    </a:lnTo>
                    <a:lnTo>
                      <a:pt x="1955" y="1140"/>
                    </a:lnTo>
                    <a:lnTo>
                      <a:pt x="1961" y="1080"/>
                    </a:lnTo>
                    <a:lnTo>
                      <a:pt x="1969" y="1015"/>
                    </a:lnTo>
                    <a:lnTo>
                      <a:pt x="1983" y="948"/>
                    </a:lnTo>
                    <a:lnTo>
                      <a:pt x="1981" y="950"/>
                    </a:lnTo>
                    <a:lnTo>
                      <a:pt x="1977" y="959"/>
                    </a:lnTo>
                    <a:lnTo>
                      <a:pt x="1973" y="971"/>
                    </a:lnTo>
                    <a:lnTo>
                      <a:pt x="1965" y="988"/>
                    </a:lnTo>
                    <a:lnTo>
                      <a:pt x="1957" y="1008"/>
                    </a:lnTo>
                    <a:lnTo>
                      <a:pt x="1948" y="1033"/>
                    </a:lnTo>
                    <a:lnTo>
                      <a:pt x="1939" y="1061"/>
                    </a:lnTo>
                    <a:lnTo>
                      <a:pt x="1929" y="1091"/>
                    </a:lnTo>
                    <a:lnTo>
                      <a:pt x="1919" y="1124"/>
                    </a:lnTo>
                    <a:lnTo>
                      <a:pt x="1909" y="1159"/>
                    </a:lnTo>
                    <a:lnTo>
                      <a:pt x="1900" y="1196"/>
                    </a:lnTo>
                    <a:lnTo>
                      <a:pt x="1892" y="1234"/>
                    </a:lnTo>
                    <a:lnTo>
                      <a:pt x="1885" y="1272"/>
                    </a:lnTo>
                    <a:lnTo>
                      <a:pt x="1880" y="1312"/>
                    </a:lnTo>
                    <a:lnTo>
                      <a:pt x="1876" y="1351"/>
                    </a:lnTo>
                    <a:lnTo>
                      <a:pt x="1875" y="1390"/>
                    </a:lnTo>
                    <a:lnTo>
                      <a:pt x="1877" y="1428"/>
                    </a:lnTo>
                    <a:lnTo>
                      <a:pt x="1880" y="1465"/>
                    </a:lnTo>
                    <a:lnTo>
                      <a:pt x="1888" y="1501"/>
                    </a:lnTo>
                    <a:lnTo>
                      <a:pt x="1899" y="1534"/>
                    </a:lnTo>
                    <a:lnTo>
                      <a:pt x="1913" y="1565"/>
                    </a:lnTo>
                    <a:lnTo>
                      <a:pt x="1890" y="1582"/>
                    </a:lnTo>
                    <a:lnTo>
                      <a:pt x="1869" y="1598"/>
                    </a:lnTo>
                    <a:lnTo>
                      <a:pt x="1849" y="1612"/>
                    </a:lnTo>
                    <a:lnTo>
                      <a:pt x="1831" y="1627"/>
                    </a:lnTo>
                    <a:lnTo>
                      <a:pt x="1813" y="1641"/>
                    </a:lnTo>
                    <a:lnTo>
                      <a:pt x="1796" y="1655"/>
                    </a:lnTo>
                    <a:lnTo>
                      <a:pt x="1778" y="1669"/>
                    </a:lnTo>
                    <a:lnTo>
                      <a:pt x="1759" y="1685"/>
                    </a:lnTo>
                    <a:lnTo>
                      <a:pt x="1742" y="1701"/>
                    </a:lnTo>
                    <a:lnTo>
                      <a:pt x="1722" y="1719"/>
                    </a:lnTo>
                    <a:lnTo>
                      <a:pt x="1702" y="1738"/>
                    </a:lnTo>
                    <a:lnTo>
                      <a:pt x="1680" y="1760"/>
                    </a:lnTo>
                    <a:lnTo>
                      <a:pt x="1656" y="1783"/>
                    </a:lnTo>
                    <a:lnTo>
                      <a:pt x="1630" y="1810"/>
                    </a:lnTo>
                    <a:lnTo>
                      <a:pt x="1602" y="1839"/>
                    </a:lnTo>
                    <a:lnTo>
                      <a:pt x="1570" y="1871"/>
                    </a:lnTo>
                    <a:lnTo>
                      <a:pt x="1536" y="1908"/>
                    </a:lnTo>
                    <a:lnTo>
                      <a:pt x="1499" y="1947"/>
                    </a:lnTo>
                    <a:lnTo>
                      <a:pt x="1449" y="1908"/>
                    </a:lnTo>
                    <a:lnTo>
                      <a:pt x="1405" y="1866"/>
                    </a:lnTo>
                    <a:lnTo>
                      <a:pt x="1368" y="1824"/>
                    </a:lnTo>
                    <a:lnTo>
                      <a:pt x="1336" y="1780"/>
                    </a:lnTo>
                    <a:lnTo>
                      <a:pt x="1311" y="1735"/>
                    </a:lnTo>
                    <a:lnTo>
                      <a:pt x="1290" y="1688"/>
                    </a:lnTo>
                    <a:lnTo>
                      <a:pt x="1274" y="1641"/>
                    </a:lnTo>
                    <a:lnTo>
                      <a:pt x="1265" y="1593"/>
                    </a:lnTo>
                    <a:lnTo>
                      <a:pt x="1258" y="1544"/>
                    </a:lnTo>
                    <a:lnTo>
                      <a:pt x="1257" y="1495"/>
                    </a:lnTo>
                    <a:lnTo>
                      <a:pt x="1260" y="1446"/>
                    </a:lnTo>
                    <a:lnTo>
                      <a:pt x="1268" y="1397"/>
                    </a:lnTo>
                    <a:lnTo>
                      <a:pt x="1279" y="1348"/>
                    </a:lnTo>
                    <a:lnTo>
                      <a:pt x="1293" y="1299"/>
                    </a:lnTo>
                    <a:lnTo>
                      <a:pt x="1312" y="1252"/>
                    </a:lnTo>
                    <a:lnTo>
                      <a:pt x="1333" y="1204"/>
                    </a:lnTo>
                    <a:lnTo>
                      <a:pt x="1357" y="1158"/>
                    </a:lnTo>
                    <a:lnTo>
                      <a:pt x="1383" y="1112"/>
                    </a:lnTo>
                    <a:lnTo>
                      <a:pt x="1412" y="1068"/>
                    </a:lnTo>
                    <a:lnTo>
                      <a:pt x="1443" y="1026"/>
                    </a:lnTo>
                    <a:lnTo>
                      <a:pt x="1477" y="985"/>
                    </a:lnTo>
                    <a:lnTo>
                      <a:pt x="1511" y="946"/>
                    </a:lnTo>
                    <a:lnTo>
                      <a:pt x="1547" y="909"/>
                    </a:lnTo>
                    <a:lnTo>
                      <a:pt x="1584" y="874"/>
                    </a:lnTo>
                    <a:lnTo>
                      <a:pt x="1623" y="841"/>
                    </a:lnTo>
                    <a:lnTo>
                      <a:pt x="1663" y="812"/>
                    </a:lnTo>
                    <a:lnTo>
                      <a:pt x="1702" y="785"/>
                    </a:lnTo>
                    <a:lnTo>
                      <a:pt x="1743" y="760"/>
                    </a:lnTo>
                    <a:lnTo>
                      <a:pt x="1782" y="739"/>
                    </a:lnTo>
                    <a:lnTo>
                      <a:pt x="1823" y="721"/>
                    </a:lnTo>
                    <a:lnTo>
                      <a:pt x="1870" y="703"/>
                    </a:lnTo>
                    <a:lnTo>
                      <a:pt x="1917" y="685"/>
                    </a:lnTo>
                    <a:lnTo>
                      <a:pt x="1961" y="670"/>
                    </a:lnTo>
                    <a:lnTo>
                      <a:pt x="2003" y="655"/>
                    </a:lnTo>
                    <a:lnTo>
                      <a:pt x="2044" y="640"/>
                    </a:lnTo>
                    <a:lnTo>
                      <a:pt x="2083" y="626"/>
                    </a:lnTo>
                    <a:lnTo>
                      <a:pt x="2121" y="613"/>
                    </a:lnTo>
                    <a:lnTo>
                      <a:pt x="2157" y="598"/>
                    </a:lnTo>
                    <a:lnTo>
                      <a:pt x="2194" y="583"/>
                    </a:lnTo>
                    <a:lnTo>
                      <a:pt x="2229" y="567"/>
                    </a:lnTo>
                    <a:lnTo>
                      <a:pt x="2263" y="549"/>
                    </a:lnTo>
                    <a:lnTo>
                      <a:pt x="2297" y="531"/>
                    </a:lnTo>
                    <a:lnTo>
                      <a:pt x="2331" y="510"/>
                    </a:lnTo>
                    <a:lnTo>
                      <a:pt x="2365" y="487"/>
                    </a:lnTo>
                    <a:lnTo>
                      <a:pt x="2398" y="462"/>
                    </a:lnTo>
                    <a:lnTo>
                      <a:pt x="2433" y="433"/>
                    </a:lnTo>
                    <a:lnTo>
                      <a:pt x="2467" y="403"/>
                    </a:lnTo>
                    <a:lnTo>
                      <a:pt x="2503" y="368"/>
                    </a:lnTo>
                    <a:lnTo>
                      <a:pt x="2539" y="329"/>
                    </a:lnTo>
                    <a:lnTo>
                      <a:pt x="2575" y="286"/>
                    </a:lnTo>
                    <a:lnTo>
                      <a:pt x="2614" y="239"/>
                    </a:lnTo>
                    <a:lnTo>
                      <a:pt x="2653" y="188"/>
                    </a:lnTo>
                    <a:lnTo>
                      <a:pt x="2694" y="131"/>
                    </a:lnTo>
                    <a:lnTo>
                      <a:pt x="2736" y="67"/>
                    </a:lnTo>
                    <a:lnTo>
                      <a:pt x="2780" y="0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1"/>
              </a:p>
            </p:txBody>
          </p:sp>
          <p:sp>
            <p:nvSpPr>
              <p:cNvPr id="88" name="Freeform 126"/>
              <p:cNvSpPr>
                <a:spLocks noEditPoints="1"/>
              </p:cNvSpPr>
              <p:nvPr/>
            </p:nvSpPr>
            <p:spPr bwMode="auto">
              <a:xfrm flipH="1">
                <a:off x="2404996" y="3141673"/>
                <a:ext cx="1088794" cy="1142170"/>
              </a:xfrm>
              <a:custGeom>
                <a:avLst/>
                <a:gdLst>
                  <a:gd name="T0" fmla="*/ 1564 w 3059"/>
                  <a:gd name="T1" fmla="*/ 2008 h 3212"/>
                  <a:gd name="T2" fmla="*/ 1382 w 3059"/>
                  <a:gd name="T3" fmla="*/ 2325 h 3212"/>
                  <a:gd name="T4" fmla="*/ 1295 w 3059"/>
                  <a:gd name="T5" fmla="*/ 2832 h 3212"/>
                  <a:gd name="T6" fmla="*/ 1343 w 3059"/>
                  <a:gd name="T7" fmla="*/ 3141 h 3212"/>
                  <a:gd name="T8" fmla="*/ 1248 w 3059"/>
                  <a:gd name="T9" fmla="*/ 3211 h 3212"/>
                  <a:gd name="T10" fmla="*/ 1185 w 3059"/>
                  <a:gd name="T11" fmla="*/ 3060 h 3212"/>
                  <a:gd name="T12" fmla="*/ 1144 w 3059"/>
                  <a:gd name="T13" fmla="*/ 2683 h 3212"/>
                  <a:gd name="T14" fmla="*/ 963 w 3059"/>
                  <a:gd name="T15" fmla="*/ 2290 h 3212"/>
                  <a:gd name="T16" fmla="*/ 1178 w 3059"/>
                  <a:gd name="T17" fmla="*/ 2558 h 3212"/>
                  <a:gd name="T18" fmla="*/ 1356 w 3059"/>
                  <a:gd name="T19" fmla="*/ 2122 h 3212"/>
                  <a:gd name="T20" fmla="*/ 330 w 3059"/>
                  <a:gd name="T21" fmla="*/ 1579 h 3212"/>
                  <a:gd name="T22" fmla="*/ 696 w 3059"/>
                  <a:gd name="T23" fmla="*/ 1656 h 3212"/>
                  <a:gd name="T24" fmla="*/ 968 w 3059"/>
                  <a:gd name="T25" fmla="*/ 1870 h 3212"/>
                  <a:gd name="T26" fmla="*/ 985 w 3059"/>
                  <a:gd name="T27" fmla="*/ 2232 h 3212"/>
                  <a:gd name="T28" fmla="*/ 607 w 3059"/>
                  <a:gd name="T29" fmla="*/ 1928 h 3212"/>
                  <a:gd name="T30" fmla="*/ 880 w 3059"/>
                  <a:gd name="T31" fmla="*/ 2190 h 3212"/>
                  <a:gd name="T32" fmla="*/ 787 w 3059"/>
                  <a:gd name="T33" fmla="*/ 2463 h 3212"/>
                  <a:gd name="T34" fmla="*/ 495 w 3059"/>
                  <a:gd name="T35" fmla="*/ 2393 h 3212"/>
                  <a:gd name="T36" fmla="*/ 273 w 3059"/>
                  <a:gd name="T37" fmla="*/ 2126 h 3212"/>
                  <a:gd name="T38" fmla="*/ 104 w 3059"/>
                  <a:gd name="T39" fmla="*/ 1749 h 3212"/>
                  <a:gd name="T40" fmla="*/ 0 w 3059"/>
                  <a:gd name="T41" fmla="*/ 1575 h 3212"/>
                  <a:gd name="T42" fmla="*/ 153 w 3059"/>
                  <a:gd name="T43" fmla="*/ 1571 h 3212"/>
                  <a:gd name="T44" fmla="*/ 3023 w 3059"/>
                  <a:gd name="T45" fmla="*/ 568 h 3212"/>
                  <a:gd name="T46" fmla="*/ 3010 w 3059"/>
                  <a:gd name="T47" fmla="*/ 1343 h 3212"/>
                  <a:gd name="T48" fmla="*/ 2674 w 3059"/>
                  <a:gd name="T49" fmla="*/ 1971 h 3212"/>
                  <a:gd name="T50" fmla="*/ 2184 w 3059"/>
                  <a:gd name="T51" fmla="*/ 2226 h 3212"/>
                  <a:gd name="T52" fmla="*/ 1778 w 3059"/>
                  <a:gd name="T53" fmla="*/ 2147 h 3212"/>
                  <a:gd name="T54" fmla="*/ 1631 w 3059"/>
                  <a:gd name="T55" fmla="*/ 1969 h 3212"/>
                  <a:gd name="T56" fmla="*/ 1862 w 3059"/>
                  <a:gd name="T57" fmla="*/ 1743 h 3212"/>
                  <a:gd name="T58" fmla="*/ 2220 w 3059"/>
                  <a:gd name="T59" fmla="*/ 1666 h 3212"/>
                  <a:gd name="T60" fmla="*/ 2550 w 3059"/>
                  <a:gd name="T61" fmla="*/ 1589 h 3212"/>
                  <a:gd name="T62" fmla="*/ 2348 w 3059"/>
                  <a:gd name="T63" fmla="*/ 1602 h 3212"/>
                  <a:gd name="T64" fmla="*/ 2075 w 3059"/>
                  <a:gd name="T65" fmla="*/ 1565 h 3212"/>
                  <a:gd name="T66" fmla="*/ 2273 w 3059"/>
                  <a:gd name="T67" fmla="*/ 1415 h 3212"/>
                  <a:gd name="T68" fmla="*/ 2505 w 3059"/>
                  <a:gd name="T69" fmla="*/ 1263 h 3212"/>
                  <a:gd name="T70" fmla="*/ 2775 w 3059"/>
                  <a:gd name="T71" fmla="*/ 1142 h 3212"/>
                  <a:gd name="T72" fmla="*/ 2814 w 3059"/>
                  <a:gd name="T73" fmla="*/ 1100 h 3212"/>
                  <a:gd name="T74" fmla="*/ 2504 w 3059"/>
                  <a:gd name="T75" fmla="*/ 1178 h 3212"/>
                  <a:gd name="T76" fmla="*/ 2705 w 3059"/>
                  <a:gd name="T77" fmla="*/ 696 h 3212"/>
                  <a:gd name="T78" fmla="*/ 2707 w 3059"/>
                  <a:gd name="T79" fmla="*/ 600 h 3212"/>
                  <a:gd name="T80" fmla="*/ 2558 w 3059"/>
                  <a:gd name="T81" fmla="*/ 918 h 3212"/>
                  <a:gd name="T82" fmla="*/ 2409 w 3059"/>
                  <a:gd name="T83" fmla="*/ 910 h 3212"/>
                  <a:gd name="T84" fmla="*/ 2423 w 3059"/>
                  <a:gd name="T85" fmla="*/ 788 h 3212"/>
                  <a:gd name="T86" fmla="*/ 2343 w 3059"/>
                  <a:gd name="T87" fmla="*/ 1000 h 3212"/>
                  <a:gd name="T88" fmla="*/ 2245 w 3059"/>
                  <a:gd name="T89" fmla="*/ 1319 h 3212"/>
                  <a:gd name="T90" fmla="*/ 1987 w 3059"/>
                  <a:gd name="T91" fmla="*/ 1497 h 3212"/>
                  <a:gd name="T92" fmla="*/ 1953 w 3059"/>
                  <a:gd name="T93" fmla="*/ 1197 h 3212"/>
                  <a:gd name="T94" fmla="*/ 1957 w 3059"/>
                  <a:gd name="T95" fmla="*/ 1008 h 3212"/>
                  <a:gd name="T96" fmla="*/ 1880 w 3059"/>
                  <a:gd name="T97" fmla="*/ 1312 h 3212"/>
                  <a:gd name="T98" fmla="*/ 1869 w 3059"/>
                  <a:gd name="T99" fmla="*/ 1598 h 3212"/>
                  <a:gd name="T100" fmla="*/ 1702 w 3059"/>
                  <a:gd name="T101" fmla="*/ 1738 h 3212"/>
                  <a:gd name="T102" fmla="*/ 1405 w 3059"/>
                  <a:gd name="T103" fmla="*/ 1866 h 3212"/>
                  <a:gd name="T104" fmla="*/ 1260 w 3059"/>
                  <a:gd name="T105" fmla="*/ 1446 h 3212"/>
                  <a:gd name="T106" fmla="*/ 1443 w 3059"/>
                  <a:gd name="T107" fmla="*/ 1026 h 3212"/>
                  <a:gd name="T108" fmla="*/ 1782 w 3059"/>
                  <a:gd name="T109" fmla="*/ 739 h 3212"/>
                  <a:gd name="T110" fmla="*/ 2157 w 3059"/>
                  <a:gd name="T111" fmla="*/ 598 h 3212"/>
                  <a:gd name="T112" fmla="*/ 2467 w 3059"/>
                  <a:gd name="T113" fmla="*/ 403 h 3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059" h="3212">
                    <a:moveTo>
                      <a:pt x="1498" y="1948"/>
                    </a:moveTo>
                    <a:lnTo>
                      <a:pt x="1500" y="1950"/>
                    </a:lnTo>
                    <a:lnTo>
                      <a:pt x="1504" y="1955"/>
                    </a:lnTo>
                    <a:lnTo>
                      <a:pt x="1512" y="1961"/>
                    </a:lnTo>
                    <a:lnTo>
                      <a:pt x="1522" y="1971"/>
                    </a:lnTo>
                    <a:lnTo>
                      <a:pt x="1533" y="1979"/>
                    </a:lnTo>
                    <a:lnTo>
                      <a:pt x="1544" y="1990"/>
                    </a:lnTo>
                    <a:lnTo>
                      <a:pt x="1555" y="1999"/>
                    </a:lnTo>
                    <a:lnTo>
                      <a:pt x="1564" y="2008"/>
                    </a:lnTo>
                    <a:lnTo>
                      <a:pt x="1572" y="2014"/>
                    </a:lnTo>
                    <a:lnTo>
                      <a:pt x="1578" y="2019"/>
                    </a:lnTo>
                    <a:lnTo>
                      <a:pt x="1580" y="2022"/>
                    </a:lnTo>
                    <a:lnTo>
                      <a:pt x="1537" y="2066"/>
                    </a:lnTo>
                    <a:lnTo>
                      <a:pt x="1499" y="2112"/>
                    </a:lnTo>
                    <a:lnTo>
                      <a:pt x="1464" y="2163"/>
                    </a:lnTo>
                    <a:lnTo>
                      <a:pt x="1433" y="2216"/>
                    </a:lnTo>
                    <a:lnTo>
                      <a:pt x="1405" y="2269"/>
                    </a:lnTo>
                    <a:lnTo>
                      <a:pt x="1382" y="2325"/>
                    </a:lnTo>
                    <a:lnTo>
                      <a:pt x="1362" y="2382"/>
                    </a:lnTo>
                    <a:lnTo>
                      <a:pt x="1345" y="2440"/>
                    </a:lnTo>
                    <a:lnTo>
                      <a:pt x="1330" y="2498"/>
                    </a:lnTo>
                    <a:lnTo>
                      <a:pt x="1318" y="2556"/>
                    </a:lnTo>
                    <a:lnTo>
                      <a:pt x="1310" y="2614"/>
                    </a:lnTo>
                    <a:lnTo>
                      <a:pt x="1303" y="2671"/>
                    </a:lnTo>
                    <a:lnTo>
                      <a:pt x="1299" y="2727"/>
                    </a:lnTo>
                    <a:lnTo>
                      <a:pt x="1296" y="2781"/>
                    </a:lnTo>
                    <a:lnTo>
                      <a:pt x="1295" y="2832"/>
                    </a:lnTo>
                    <a:lnTo>
                      <a:pt x="1296" y="2882"/>
                    </a:lnTo>
                    <a:lnTo>
                      <a:pt x="1300" y="2928"/>
                    </a:lnTo>
                    <a:lnTo>
                      <a:pt x="1303" y="2972"/>
                    </a:lnTo>
                    <a:lnTo>
                      <a:pt x="1308" y="3012"/>
                    </a:lnTo>
                    <a:lnTo>
                      <a:pt x="1314" y="3048"/>
                    </a:lnTo>
                    <a:lnTo>
                      <a:pt x="1321" y="3078"/>
                    </a:lnTo>
                    <a:lnTo>
                      <a:pt x="1328" y="3105"/>
                    </a:lnTo>
                    <a:lnTo>
                      <a:pt x="1335" y="3126"/>
                    </a:lnTo>
                    <a:lnTo>
                      <a:pt x="1343" y="3141"/>
                    </a:lnTo>
                    <a:lnTo>
                      <a:pt x="1335" y="3164"/>
                    </a:lnTo>
                    <a:lnTo>
                      <a:pt x="1326" y="3182"/>
                    </a:lnTo>
                    <a:lnTo>
                      <a:pt x="1314" y="3194"/>
                    </a:lnTo>
                    <a:lnTo>
                      <a:pt x="1302" y="3204"/>
                    </a:lnTo>
                    <a:lnTo>
                      <a:pt x="1289" y="3209"/>
                    </a:lnTo>
                    <a:lnTo>
                      <a:pt x="1274" y="3212"/>
                    </a:lnTo>
                    <a:lnTo>
                      <a:pt x="1263" y="3212"/>
                    </a:lnTo>
                    <a:lnTo>
                      <a:pt x="1260" y="3212"/>
                    </a:lnTo>
                    <a:lnTo>
                      <a:pt x="1248" y="3211"/>
                    </a:lnTo>
                    <a:lnTo>
                      <a:pt x="1235" y="3209"/>
                    </a:lnTo>
                    <a:lnTo>
                      <a:pt x="1224" y="3206"/>
                    </a:lnTo>
                    <a:lnTo>
                      <a:pt x="1215" y="3202"/>
                    </a:lnTo>
                    <a:lnTo>
                      <a:pt x="1207" y="3198"/>
                    </a:lnTo>
                    <a:lnTo>
                      <a:pt x="1203" y="3196"/>
                    </a:lnTo>
                    <a:lnTo>
                      <a:pt x="1202" y="3195"/>
                    </a:lnTo>
                    <a:lnTo>
                      <a:pt x="1196" y="3148"/>
                    </a:lnTo>
                    <a:lnTo>
                      <a:pt x="1191" y="3103"/>
                    </a:lnTo>
                    <a:lnTo>
                      <a:pt x="1185" y="3060"/>
                    </a:lnTo>
                    <a:lnTo>
                      <a:pt x="1180" y="3019"/>
                    </a:lnTo>
                    <a:lnTo>
                      <a:pt x="1174" y="2977"/>
                    </a:lnTo>
                    <a:lnTo>
                      <a:pt x="1170" y="2935"/>
                    </a:lnTo>
                    <a:lnTo>
                      <a:pt x="1167" y="2890"/>
                    </a:lnTo>
                    <a:lnTo>
                      <a:pt x="1163" y="2843"/>
                    </a:lnTo>
                    <a:lnTo>
                      <a:pt x="1161" y="2791"/>
                    </a:lnTo>
                    <a:lnTo>
                      <a:pt x="1161" y="2734"/>
                    </a:lnTo>
                    <a:lnTo>
                      <a:pt x="1152" y="2712"/>
                    </a:lnTo>
                    <a:lnTo>
                      <a:pt x="1144" y="2683"/>
                    </a:lnTo>
                    <a:lnTo>
                      <a:pt x="1133" y="2649"/>
                    </a:lnTo>
                    <a:lnTo>
                      <a:pt x="1120" y="2610"/>
                    </a:lnTo>
                    <a:lnTo>
                      <a:pt x="1106" y="2568"/>
                    </a:lnTo>
                    <a:lnTo>
                      <a:pt x="1089" y="2522"/>
                    </a:lnTo>
                    <a:lnTo>
                      <a:pt x="1070" y="2476"/>
                    </a:lnTo>
                    <a:lnTo>
                      <a:pt x="1048" y="2429"/>
                    </a:lnTo>
                    <a:lnTo>
                      <a:pt x="1024" y="2381"/>
                    </a:lnTo>
                    <a:lnTo>
                      <a:pt x="995" y="2335"/>
                    </a:lnTo>
                    <a:lnTo>
                      <a:pt x="963" y="2290"/>
                    </a:lnTo>
                    <a:lnTo>
                      <a:pt x="973" y="2266"/>
                    </a:lnTo>
                    <a:lnTo>
                      <a:pt x="982" y="2240"/>
                    </a:lnTo>
                    <a:lnTo>
                      <a:pt x="1023" y="2291"/>
                    </a:lnTo>
                    <a:lnTo>
                      <a:pt x="1059" y="2341"/>
                    </a:lnTo>
                    <a:lnTo>
                      <a:pt x="1091" y="2390"/>
                    </a:lnTo>
                    <a:lnTo>
                      <a:pt x="1118" y="2436"/>
                    </a:lnTo>
                    <a:lnTo>
                      <a:pt x="1141" y="2480"/>
                    </a:lnTo>
                    <a:lnTo>
                      <a:pt x="1161" y="2521"/>
                    </a:lnTo>
                    <a:lnTo>
                      <a:pt x="1178" y="2558"/>
                    </a:lnTo>
                    <a:lnTo>
                      <a:pt x="1191" y="2591"/>
                    </a:lnTo>
                    <a:lnTo>
                      <a:pt x="1197" y="2528"/>
                    </a:lnTo>
                    <a:lnTo>
                      <a:pt x="1207" y="2465"/>
                    </a:lnTo>
                    <a:lnTo>
                      <a:pt x="1222" y="2406"/>
                    </a:lnTo>
                    <a:lnTo>
                      <a:pt x="1239" y="2347"/>
                    </a:lnTo>
                    <a:lnTo>
                      <a:pt x="1261" y="2290"/>
                    </a:lnTo>
                    <a:lnTo>
                      <a:pt x="1288" y="2235"/>
                    </a:lnTo>
                    <a:lnTo>
                      <a:pt x="1319" y="2178"/>
                    </a:lnTo>
                    <a:lnTo>
                      <a:pt x="1356" y="2122"/>
                    </a:lnTo>
                    <a:lnTo>
                      <a:pt x="1398" y="2065"/>
                    </a:lnTo>
                    <a:lnTo>
                      <a:pt x="1445" y="2007"/>
                    </a:lnTo>
                    <a:lnTo>
                      <a:pt x="1498" y="1948"/>
                    </a:lnTo>
                    <a:close/>
                    <a:moveTo>
                      <a:pt x="153" y="1571"/>
                    </a:moveTo>
                    <a:lnTo>
                      <a:pt x="185" y="1571"/>
                    </a:lnTo>
                    <a:lnTo>
                      <a:pt x="219" y="1572"/>
                    </a:lnTo>
                    <a:lnTo>
                      <a:pt x="254" y="1573"/>
                    </a:lnTo>
                    <a:lnTo>
                      <a:pt x="291" y="1575"/>
                    </a:lnTo>
                    <a:lnTo>
                      <a:pt x="330" y="1579"/>
                    </a:lnTo>
                    <a:lnTo>
                      <a:pt x="369" y="1583"/>
                    </a:lnTo>
                    <a:lnTo>
                      <a:pt x="410" y="1587"/>
                    </a:lnTo>
                    <a:lnTo>
                      <a:pt x="451" y="1593"/>
                    </a:lnTo>
                    <a:lnTo>
                      <a:pt x="493" y="1600"/>
                    </a:lnTo>
                    <a:lnTo>
                      <a:pt x="534" y="1608"/>
                    </a:lnTo>
                    <a:lnTo>
                      <a:pt x="575" y="1618"/>
                    </a:lnTo>
                    <a:lnTo>
                      <a:pt x="616" y="1629"/>
                    </a:lnTo>
                    <a:lnTo>
                      <a:pt x="656" y="1642"/>
                    </a:lnTo>
                    <a:lnTo>
                      <a:pt x="696" y="1656"/>
                    </a:lnTo>
                    <a:lnTo>
                      <a:pt x="733" y="1671"/>
                    </a:lnTo>
                    <a:lnTo>
                      <a:pt x="771" y="1689"/>
                    </a:lnTo>
                    <a:lnTo>
                      <a:pt x="806" y="1708"/>
                    </a:lnTo>
                    <a:lnTo>
                      <a:pt x="839" y="1729"/>
                    </a:lnTo>
                    <a:lnTo>
                      <a:pt x="870" y="1754"/>
                    </a:lnTo>
                    <a:lnTo>
                      <a:pt x="898" y="1779"/>
                    </a:lnTo>
                    <a:lnTo>
                      <a:pt x="925" y="1806"/>
                    </a:lnTo>
                    <a:lnTo>
                      <a:pt x="948" y="1837"/>
                    </a:lnTo>
                    <a:lnTo>
                      <a:pt x="968" y="1870"/>
                    </a:lnTo>
                    <a:lnTo>
                      <a:pt x="985" y="1904"/>
                    </a:lnTo>
                    <a:lnTo>
                      <a:pt x="997" y="1942"/>
                    </a:lnTo>
                    <a:lnTo>
                      <a:pt x="1007" y="1982"/>
                    </a:lnTo>
                    <a:lnTo>
                      <a:pt x="1012" y="2026"/>
                    </a:lnTo>
                    <a:lnTo>
                      <a:pt x="1013" y="2072"/>
                    </a:lnTo>
                    <a:lnTo>
                      <a:pt x="1009" y="2121"/>
                    </a:lnTo>
                    <a:lnTo>
                      <a:pt x="1001" y="2173"/>
                    </a:lnTo>
                    <a:lnTo>
                      <a:pt x="986" y="2228"/>
                    </a:lnTo>
                    <a:lnTo>
                      <a:pt x="985" y="2232"/>
                    </a:lnTo>
                    <a:lnTo>
                      <a:pt x="983" y="2236"/>
                    </a:lnTo>
                    <a:lnTo>
                      <a:pt x="982" y="2240"/>
                    </a:lnTo>
                    <a:lnTo>
                      <a:pt x="941" y="2193"/>
                    </a:lnTo>
                    <a:lnTo>
                      <a:pt x="897" y="2147"/>
                    </a:lnTo>
                    <a:lnTo>
                      <a:pt x="849" y="2102"/>
                    </a:lnTo>
                    <a:lnTo>
                      <a:pt x="795" y="2056"/>
                    </a:lnTo>
                    <a:lnTo>
                      <a:pt x="737" y="2012"/>
                    </a:lnTo>
                    <a:lnTo>
                      <a:pt x="674" y="1969"/>
                    </a:lnTo>
                    <a:lnTo>
                      <a:pt x="607" y="1928"/>
                    </a:lnTo>
                    <a:lnTo>
                      <a:pt x="534" y="1888"/>
                    </a:lnTo>
                    <a:lnTo>
                      <a:pt x="455" y="1851"/>
                    </a:lnTo>
                    <a:lnTo>
                      <a:pt x="530" y="1896"/>
                    </a:lnTo>
                    <a:lnTo>
                      <a:pt x="599" y="1942"/>
                    </a:lnTo>
                    <a:lnTo>
                      <a:pt x="664" y="1991"/>
                    </a:lnTo>
                    <a:lnTo>
                      <a:pt x="725" y="2039"/>
                    </a:lnTo>
                    <a:lnTo>
                      <a:pt x="781" y="2090"/>
                    </a:lnTo>
                    <a:lnTo>
                      <a:pt x="832" y="2140"/>
                    </a:lnTo>
                    <a:lnTo>
                      <a:pt x="880" y="2190"/>
                    </a:lnTo>
                    <a:lnTo>
                      <a:pt x="924" y="2241"/>
                    </a:lnTo>
                    <a:lnTo>
                      <a:pt x="963" y="2290"/>
                    </a:lnTo>
                    <a:lnTo>
                      <a:pt x="945" y="2329"/>
                    </a:lnTo>
                    <a:lnTo>
                      <a:pt x="923" y="2364"/>
                    </a:lnTo>
                    <a:lnTo>
                      <a:pt x="898" y="2394"/>
                    </a:lnTo>
                    <a:lnTo>
                      <a:pt x="873" y="2418"/>
                    </a:lnTo>
                    <a:lnTo>
                      <a:pt x="846" y="2437"/>
                    </a:lnTo>
                    <a:lnTo>
                      <a:pt x="817" y="2453"/>
                    </a:lnTo>
                    <a:lnTo>
                      <a:pt x="787" y="2463"/>
                    </a:lnTo>
                    <a:lnTo>
                      <a:pt x="755" y="2470"/>
                    </a:lnTo>
                    <a:lnTo>
                      <a:pt x="724" y="2472"/>
                    </a:lnTo>
                    <a:lnTo>
                      <a:pt x="692" y="2471"/>
                    </a:lnTo>
                    <a:lnTo>
                      <a:pt x="659" y="2465"/>
                    </a:lnTo>
                    <a:lnTo>
                      <a:pt x="626" y="2457"/>
                    </a:lnTo>
                    <a:lnTo>
                      <a:pt x="593" y="2445"/>
                    </a:lnTo>
                    <a:lnTo>
                      <a:pt x="560" y="2431"/>
                    </a:lnTo>
                    <a:lnTo>
                      <a:pt x="527" y="2413"/>
                    </a:lnTo>
                    <a:lnTo>
                      <a:pt x="495" y="2393"/>
                    </a:lnTo>
                    <a:lnTo>
                      <a:pt x="464" y="2371"/>
                    </a:lnTo>
                    <a:lnTo>
                      <a:pt x="434" y="2345"/>
                    </a:lnTo>
                    <a:lnTo>
                      <a:pt x="406" y="2319"/>
                    </a:lnTo>
                    <a:lnTo>
                      <a:pt x="379" y="2290"/>
                    </a:lnTo>
                    <a:lnTo>
                      <a:pt x="353" y="2260"/>
                    </a:lnTo>
                    <a:lnTo>
                      <a:pt x="330" y="2228"/>
                    </a:lnTo>
                    <a:lnTo>
                      <a:pt x="309" y="2194"/>
                    </a:lnTo>
                    <a:lnTo>
                      <a:pt x="289" y="2161"/>
                    </a:lnTo>
                    <a:lnTo>
                      <a:pt x="273" y="2126"/>
                    </a:lnTo>
                    <a:lnTo>
                      <a:pt x="259" y="2090"/>
                    </a:lnTo>
                    <a:lnTo>
                      <a:pt x="242" y="2044"/>
                    </a:lnTo>
                    <a:lnTo>
                      <a:pt x="224" y="1997"/>
                    </a:lnTo>
                    <a:lnTo>
                      <a:pt x="205" y="1952"/>
                    </a:lnTo>
                    <a:lnTo>
                      <a:pt x="185" y="1908"/>
                    </a:lnTo>
                    <a:lnTo>
                      <a:pt x="165" y="1864"/>
                    </a:lnTo>
                    <a:lnTo>
                      <a:pt x="144" y="1824"/>
                    </a:lnTo>
                    <a:lnTo>
                      <a:pt x="124" y="1785"/>
                    </a:lnTo>
                    <a:lnTo>
                      <a:pt x="104" y="1749"/>
                    </a:lnTo>
                    <a:lnTo>
                      <a:pt x="86" y="1716"/>
                    </a:lnTo>
                    <a:lnTo>
                      <a:pt x="68" y="1685"/>
                    </a:lnTo>
                    <a:lnTo>
                      <a:pt x="52" y="1658"/>
                    </a:lnTo>
                    <a:lnTo>
                      <a:pt x="37" y="1633"/>
                    </a:lnTo>
                    <a:lnTo>
                      <a:pt x="24" y="1613"/>
                    </a:lnTo>
                    <a:lnTo>
                      <a:pt x="14" y="1598"/>
                    </a:lnTo>
                    <a:lnTo>
                      <a:pt x="7" y="1586"/>
                    </a:lnTo>
                    <a:lnTo>
                      <a:pt x="1" y="1579"/>
                    </a:lnTo>
                    <a:lnTo>
                      <a:pt x="0" y="1575"/>
                    </a:lnTo>
                    <a:lnTo>
                      <a:pt x="2" y="1575"/>
                    </a:lnTo>
                    <a:lnTo>
                      <a:pt x="9" y="1575"/>
                    </a:lnTo>
                    <a:lnTo>
                      <a:pt x="19" y="1574"/>
                    </a:lnTo>
                    <a:lnTo>
                      <a:pt x="33" y="1573"/>
                    </a:lnTo>
                    <a:lnTo>
                      <a:pt x="52" y="1572"/>
                    </a:lnTo>
                    <a:lnTo>
                      <a:pt x="73" y="1572"/>
                    </a:lnTo>
                    <a:lnTo>
                      <a:pt x="97" y="1571"/>
                    </a:lnTo>
                    <a:lnTo>
                      <a:pt x="123" y="1571"/>
                    </a:lnTo>
                    <a:lnTo>
                      <a:pt x="153" y="1571"/>
                    </a:lnTo>
                    <a:close/>
                    <a:moveTo>
                      <a:pt x="2780" y="0"/>
                    </a:moveTo>
                    <a:lnTo>
                      <a:pt x="2780" y="0"/>
                    </a:lnTo>
                    <a:lnTo>
                      <a:pt x="2829" y="75"/>
                    </a:lnTo>
                    <a:lnTo>
                      <a:pt x="2873" y="152"/>
                    </a:lnTo>
                    <a:lnTo>
                      <a:pt x="2913" y="232"/>
                    </a:lnTo>
                    <a:lnTo>
                      <a:pt x="2947" y="313"/>
                    </a:lnTo>
                    <a:lnTo>
                      <a:pt x="2977" y="396"/>
                    </a:lnTo>
                    <a:lnTo>
                      <a:pt x="3002" y="482"/>
                    </a:lnTo>
                    <a:lnTo>
                      <a:pt x="3023" y="568"/>
                    </a:lnTo>
                    <a:lnTo>
                      <a:pt x="3038" y="655"/>
                    </a:lnTo>
                    <a:lnTo>
                      <a:pt x="3049" y="742"/>
                    </a:lnTo>
                    <a:lnTo>
                      <a:pt x="3057" y="830"/>
                    </a:lnTo>
                    <a:lnTo>
                      <a:pt x="3059" y="917"/>
                    </a:lnTo>
                    <a:lnTo>
                      <a:pt x="3058" y="1005"/>
                    </a:lnTo>
                    <a:lnTo>
                      <a:pt x="3052" y="1091"/>
                    </a:lnTo>
                    <a:lnTo>
                      <a:pt x="3041" y="1177"/>
                    </a:lnTo>
                    <a:lnTo>
                      <a:pt x="3028" y="1261"/>
                    </a:lnTo>
                    <a:lnTo>
                      <a:pt x="3010" y="1343"/>
                    </a:lnTo>
                    <a:lnTo>
                      <a:pt x="2988" y="1425"/>
                    </a:lnTo>
                    <a:lnTo>
                      <a:pt x="2962" y="1503"/>
                    </a:lnTo>
                    <a:lnTo>
                      <a:pt x="2933" y="1579"/>
                    </a:lnTo>
                    <a:lnTo>
                      <a:pt x="2900" y="1652"/>
                    </a:lnTo>
                    <a:lnTo>
                      <a:pt x="2862" y="1722"/>
                    </a:lnTo>
                    <a:lnTo>
                      <a:pt x="2821" y="1788"/>
                    </a:lnTo>
                    <a:lnTo>
                      <a:pt x="2778" y="1852"/>
                    </a:lnTo>
                    <a:lnTo>
                      <a:pt x="2730" y="1911"/>
                    </a:lnTo>
                    <a:lnTo>
                      <a:pt x="2674" y="1971"/>
                    </a:lnTo>
                    <a:lnTo>
                      <a:pt x="2618" y="2024"/>
                    </a:lnTo>
                    <a:lnTo>
                      <a:pt x="2562" y="2070"/>
                    </a:lnTo>
                    <a:lnTo>
                      <a:pt x="2507" y="2109"/>
                    </a:lnTo>
                    <a:lnTo>
                      <a:pt x="2451" y="2143"/>
                    </a:lnTo>
                    <a:lnTo>
                      <a:pt x="2396" y="2170"/>
                    </a:lnTo>
                    <a:lnTo>
                      <a:pt x="2342" y="2191"/>
                    </a:lnTo>
                    <a:lnTo>
                      <a:pt x="2288" y="2207"/>
                    </a:lnTo>
                    <a:lnTo>
                      <a:pt x="2235" y="2219"/>
                    </a:lnTo>
                    <a:lnTo>
                      <a:pt x="2184" y="2226"/>
                    </a:lnTo>
                    <a:lnTo>
                      <a:pt x="2133" y="2229"/>
                    </a:lnTo>
                    <a:lnTo>
                      <a:pt x="2083" y="2228"/>
                    </a:lnTo>
                    <a:lnTo>
                      <a:pt x="2034" y="2224"/>
                    </a:lnTo>
                    <a:lnTo>
                      <a:pt x="1988" y="2217"/>
                    </a:lnTo>
                    <a:lnTo>
                      <a:pt x="1942" y="2206"/>
                    </a:lnTo>
                    <a:lnTo>
                      <a:pt x="1899" y="2193"/>
                    </a:lnTo>
                    <a:lnTo>
                      <a:pt x="1856" y="2180"/>
                    </a:lnTo>
                    <a:lnTo>
                      <a:pt x="1816" y="2164"/>
                    </a:lnTo>
                    <a:lnTo>
                      <a:pt x="1778" y="2147"/>
                    </a:lnTo>
                    <a:lnTo>
                      <a:pt x="1743" y="2128"/>
                    </a:lnTo>
                    <a:lnTo>
                      <a:pt x="1709" y="2110"/>
                    </a:lnTo>
                    <a:lnTo>
                      <a:pt x="1678" y="2091"/>
                    </a:lnTo>
                    <a:lnTo>
                      <a:pt x="1649" y="2073"/>
                    </a:lnTo>
                    <a:lnTo>
                      <a:pt x="1623" y="2055"/>
                    </a:lnTo>
                    <a:lnTo>
                      <a:pt x="1600" y="2038"/>
                    </a:lnTo>
                    <a:lnTo>
                      <a:pt x="1580" y="2023"/>
                    </a:lnTo>
                    <a:lnTo>
                      <a:pt x="1605" y="1995"/>
                    </a:lnTo>
                    <a:lnTo>
                      <a:pt x="1631" y="1969"/>
                    </a:lnTo>
                    <a:lnTo>
                      <a:pt x="1654" y="1943"/>
                    </a:lnTo>
                    <a:lnTo>
                      <a:pt x="1677" y="1919"/>
                    </a:lnTo>
                    <a:lnTo>
                      <a:pt x="1699" y="1896"/>
                    </a:lnTo>
                    <a:lnTo>
                      <a:pt x="1723" y="1873"/>
                    </a:lnTo>
                    <a:lnTo>
                      <a:pt x="1746" y="1849"/>
                    </a:lnTo>
                    <a:lnTo>
                      <a:pt x="1773" y="1824"/>
                    </a:lnTo>
                    <a:lnTo>
                      <a:pt x="1800" y="1798"/>
                    </a:lnTo>
                    <a:lnTo>
                      <a:pt x="1830" y="1772"/>
                    </a:lnTo>
                    <a:lnTo>
                      <a:pt x="1862" y="1743"/>
                    </a:lnTo>
                    <a:lnTo>
                      <a:pt x="1898" y="1713"/>
                    </a:lnTo>
                    <a:lnTo>
                      <a:pt x="1939" y="1680"/>
                    </a:lnTo>
                    <a:lnTo>
                      <a:pt x="1983" y="1644"/>
                    </a:lnTo>
                    <a:lnTo>
                      <a:pt x="2019" y="1656"/>
                    </a:lnTo>
                    <a:lnTo>
                      <a:pt x="2056" y="1663"/>
                    </a:lnTo>
                    <a:lnTo>
                      <a:pt x="2096" y="1668"/>
                    </a:lnTo>
                    <a:lnTo>
                      <a:pt x="2136" y="1669"/>
                    </a:lnTo>
                    <a:lnTo>
                      <a:pt x="2178" y="1669"/>
                    </a:lnTo>
                    <a:lnTo>
                      <a:pt x="2220" y="1666"/>
                    </a:lnTo>
                    <a:lnTo>
                      <a:pt x="2263" y="1661"/>
                    </a:lnTo>
                    <a:lnTo>
                      <a:pt x="2305" y="1655"/>
                    </a:lnTo>
                    <a:lnTo>
                      <a:pt x="2345" y="1646"/>
                    </a:lnTo>
                    <a:lnTo>
                      <a:pt x="2385" y="1638"/>
                    </a:lnTo>
                    <a:lnTo>
                      <a:pt x="2423" y="1628"/>
                    </a:lnTo>
                    <a:lnTo>
                      <a:pt x="2460" y="1618"/>
                    </a:lnTo>
                    <a:lnTo>
                      <a:pt x="2493" y="1608"/>
                    </a:lnTo>
                    <a:lnTo>
                      <a:pt x="2522" y="1599"/>
                    </a:lnTo>
                    <a:lnTo>
                      <a:pt x="2550" y="1589"/>
                    </a:lnTo>
                    <a:lnTo>
                      <a:pt x="2573" y="1581"/>
                    </a:lnTo>
                    <a:lnTo>
                      <a:pt x="2592" y="1574"/>
                    </a:lnTo>
                    <a:lnTo>
                      <a:pt x="2605" y="1569"/>
                    </a:lnTo>
                    <a:lnTo>
                      <a:pt x="2614" y="1566"/>
                    </a:lnTo>
                    <a:lnTo>
                      <a:pt x="2617" y="1564"/>
                    </a:lnTo>
                    <a:lnTo>
                      <a:pt x="2543" y="1581"/>
                    </a:lnTo>
                    <a:lnTo>
                      <a:pt x="2474" y="1591"/>
                    </a:lnTo>
                    <a:lnTo>
                      <a:pt x="2409" y="1599"/>
                    </a:lnTo>
                    <a:lnTo>
                      <a:pt x="2348" y="1602"/>
                    </a:lnTo>
                    <a:lnTo>
                      <a:pt x="2290" y="1603"/>
                    </a:lnTo>
                    <a:lnTo>
                      <a:pt x="2239" y="1601"/>
                    </a:lnTo>
                    <a:lnTo>
                      <a:pt x="2191" y="1598"/>
                    </a:lnTo>
                    <a:lnTo>
                      <a:pt x="2150" y="1592"/>
                    </a:lnTo>
                    <a:lnTo>
                      <a:pt x="2113" y="1586"/>
                    </a:lnTo>
                    <a:lnTo>
                      <a:pt x="2084" y="1581"/>
                    </a:lnTo>
                    <a:lnTo>
                      <a:pt x="2061" y="1574"/>
                    </a:lnTo>
                    <a:lnTo>
                      <a:pt x="2065" y="1571"/>
                    </a:lnTo>
                    <a:lnTo>
                      <a:pt x="2075" y="1565"/>
                    </a:lnTo>
                    <a:lnTo>
                      <a:pt x="2087" y="1555"/>
                    </a:lnTo>
                    <a:lnTo>
                      <a:pt x="2103" y="1544"/>
                    </a:lnTo>
                    <a:lnTo>
                      <a:pt x="2122" y="1530"/>
                    </a:lnTo>
                    <a:lnTo>
                      <a:pt x="2144" y="1514"/>
                    </a:lnTo>
                    <a:lnTo>
                      <a:pt x="2167" y="1496"/>
                    </a:lnTo>
                    <a:lnTo>
                      <a:pt x="2193" y="1477"/>
                    </a:lnTo>
                    <a:lnTo>
                      <a:pt x="2219" y="1457"/>
                    </a:lnTo>
                    <a:lnTo>
                      <a:pt x="2245" y="1436"/>
                    </a:lnTo>
                    <a:lnTo>
                      <a:pt x="2273" y="1415"/>
                    </a:lnTo>
                    <a:lnTo>
                      <a:pt x="2299" y="1393"/>
                    </a:lnTo>
                    <a:lnTo>
                      <a:pt x="2324" y="1371"/>
                    </a:lnTo>
                    <a:lnTo>
                      <a:pt x="2350" y="1350"/>
                    </a:lnTo>
                    <a:lnTo>
                      <a:pt x="2373" y="1328"/>
                    </a:lnTo>
                    <a:lnTo>
                      <a:pt x="2393" y="1307"/>
                    </a:lnTo>
                    <a:lnTo>
                      <a:pt x="2411" y="1288"/>
                    </a:lnTo>
                    <a:lnTo>
                      <a:pt x="2427" y="1269"/>
                    </a:lnTo>
                    <a:lnTo>
                      <a:pt x="2466" y="1268"/>
                    </a:lnTo>
                    <a:lnTo>
                      <a:pt x="2505" y="1263"/>
                    </a:lnTo>
                    <a:lnTo>
                      <a:pt x="2542" y="1256"/>
                    </a:lnTo>
                    <a:lnTo>
                      <a:pt x="2577" y="1245"/>
                    </a:lnTo>
                    <a:lnTo>
                      <a:pt x="2613" y="1234"/>
                    </a:lnTo>
                    <a:lnTo>
                      <a:pt x="2644" y="1220"/>
                    </a:lnTo>
                    <a:lnTo>
                      <a:pt x="2675" y="1205"/>
                    </a:lnTo>
                    <a:lnTo>
                      <a:pt x="2704" y="1189"/>
                    </a:lnTo>
                    <a:lnTo>
                      <a:pt x="2730" y="1173"/>
                    </a:lnTo>
                    <a:lnTo>
                      <a:pt x="2754" y="1157"/>
                    </a:lnTo>
                    <a:lnTo>
                      <a:pt x="2775" y="1142"/>
                    </a:lnTo>
                    <a:lnTo>
                      <a:pt x="2794" y="1127"/>
                    </a:lnTo>
                    <a:lnTo>
                      <a:pt x="2811" y="1115"/>
                    </a:lnTo>
                    <a:lnTo>
                      <a:pt x="2823" y="1104"/>
                    </a:lnTo>
                    <a:lnTo>
                      <a:pt x="2831" y="1096"/>
                    </a:lnTo>
                    <a:lnTo>
                      <a:pt x="2837" y="1090"/>
                    </a:lnTo>
                    <a:lnTo>
                      <a:pt x="2839" y="1088"/>
                    </a:lnTo>
                    <a:lnTo>
                      <a:pt x="2835" y="1089"/>
                    </a:lnTo>
                    <a:lnTo>
                      <a:pt x="2827" y="1094"/>
                    </a:lnTo>
                    <a:lnTo>
                      <a:pt x="2814" y="1100"/>
                    </a:lnTo>
                    <a:lnTo>
                      <a:pt x="2797" y="1107"/>
                    </a:lnTo>
                    <a:lnTo>
                      <a:pt x="2775" y="1118"/>
                    </a:lnTo>
                    <a:lnTo>
                      <a:pt x="2750" y="1128"/>
                    </a:lnTo>
                    <a:lnTo>
                      <a:pt x="2719" y="1139"/>
                    </a:lnTo>
                    <a:lnTo>
                      <a:pt x="2685" y="1149"/>
                    </a:lnTo>
                    <a:lnTo>
                      <a:pt x="2646" y="1159"/>
                    </a:lnTo>
                    <a:lnTo>
                      <a:pt x="2603" y="1167"/>
                    </a:lnTo>
                    <a:lnTo>
                      <a:pt x="2555" y="1174"/>
                    </a:lnTo>
                    <a:lnTo>
                      <a:pt x="2504" y="1178"/>
                    </a:lnTo>
                    <a:lnTo>
                      <a:pt x="2544" y="1116"/>
                    </a:lnTo>
                    <a:lnTo>
                      <a:pt x="2581" y="1053"/>
                    </a:lnTo>
                    <a:lnTo>
                      <a:pt x="2611" y="994"/>
                    </a:lnTo>
                    <a:lnTo>
                      <a:pt x="2637" y="936"/>
                    </a:lnTo>
                    <a:lnTo>
                      <a:pt x="2658" y="882"/>
                    </a:lnTo>
                    <a:lnTo>
                      <a:pt x="2674" y="830"/>
                    </a:lnTo>
                    <a:lnTo>
                      <a:pt x="2688" y="781"/>
                    </a:lnTo>
                    <a:lnTo>
                      <a:pt x="2698" y="736"/>
                    </a:lnTo>
                    <a:lnTo>
                      <a:pt x="2705" y="696"/>
                    </a:lnTo>
                    <a:lnTo>
                      <a:pt x="2710" y="661"/>
                    </a:lnTo>
                    <a:lnTo>
                      <a:pt x="2714" y="631"/>
                    </a:lnTo>
                    <a:lnTo>
                      <a:pt x="2715" y="606"/>
                    </a:lnTo>
                    <a:lnTo>
                      <a:pt x="2716" y="589"/>
                    </a:lnTo>
                    <a:lnTo>
                      <a:pt x="2716" y="578"/>
                    </a:lnTo>
                    <a:lnTo>
                      <a:pt x="2716" y="575"/>
                    </a:lnTo>
                    <a:lnTo>
                      <a:pt x="2715" y="577"/>
                    </a:lnTo>
                    <a:lnTo>
                      <a:pt x="2712" y="586"/>
                    </a:lnTo>
                    <a:lnTo>
                      <a:pt x="2707" y="600"/>
                    </a:lnTo>
                    <a:lnTo>
                      <a:pt x="2699" y="620"/>
                    </a:lnTo>
                    <a:lnTo>
                      <a:pt x="2691" y="644"/>
                    </a:lnTo>
                    <a:lnTo>
                      <a:pt x="2679" y="673"/>
                    </a:lnTo>
                    <a:lnTo>
                      <a:pt x="2665" y="705"/>
                    </a:lnTo>
                    <a:lnTo>
                      <a:pt x="2649" y="742"/>
                    </a:lnTo>
                    <a:lnTo>
                      <a:pt x="2630" y="782"/>
                    </a:lnTo>
                    <a:lnTo>
                      <a:pt x="2608" y="825"/>
                    </a:lnTo>
                    <a:lnTo>
                      <a:pt x="2585" y="871"/>
                    </a:lnTo>
                    <a:lnTo>
                      <a:pt x="2558" y="918"/>
                    </a:lnTo>
                    <a:lnTo>
                      <a:pt x="2529" y="969"/>
                    </a:lnTo>
                    <a:lnTo>
                      <a:pt x="2497" y="1021"/>
                    </a:lnTo>
                    <a:lnTo>
                      <a:pt x="2462" y="1073"/>
                    </a:lnTo>
                    <a:lnTo>
                      <a:pt x="2423" y="1127"/>
                    </a:lnTo>
                    <a:lnTo>
                      <a:pt x="2415" y="1078"/>
                    </a:lnTo>
                    <a:lnTo>
                      <a:pt x="2410" y="1030"/>
                    </a:lnTo>
                    <a:lnTo>
                      <a:pt x="2407" y="987"/>
                    </a:lnTo>
                    <a:lnTo>
                      <a:pt x="2408" y="947"/>
                    </a:lnTo>
                    <a:lnTo>
                      <a:pt x="2409" y="910"/>
                    </a:lnTo>
                    <a:lnTo>
                      <a:pt x="2412" y="877"/>
                    </a:lnTo>
                    <a:lnTo>
                      <a:pt x="2417" y="849"/>
                    </a:lnTo>
                    <a:lnTo>
                      <a:pt x="2421" y="825"/>
                    </a:lnTo>
                    <a:lnTo>
                      <a:pt x="2425" y="806"/>
                    </a:lnTo>
                    <a:lnTo>
                      <a:pt x="2428" y="791"/>
                    </a:lnTo>
                    <a:lnTo>
                      <a:pt x="2430" y="782"/>
                    </a:lnTo>
                    <a:lnTo>
                      <a:pt x="2429" y="778"/>
                    </a:lnTo>
                    <a:lnTo>
                      <a:pt x="2428" y="780"/>
                    </a:lnTo>
                    <a:lnTo>
                      <a:pt x="2423" y="788"/>
                    </a:lnTo>
                    <a:lnTo>
                      <a:pt x="2417" y="798"/>
                    </a:lnTo>
                    <a:lnTo>
                      <a:pt x="2409" y="813"/>
                    </a:lnTo>
                    <a:lnTo>
                      <a:pt x="2400" y="832"/>
                    </a:lnTo>
                    <a:lnTo>
                      <a:pt x="2390" y="853"/>
                    </a:lnTo>
                    <a:lnTo>
                      <a:pt x="2379" y="877"/>
                    </a:lnTo>
                    <a:lnTo>
                      <a:pt x="2370" y="905"/>
                    </a:lnTo>
                    <a:lnTo>
                      <a:pt x="2360" y="934"/>
                    </a:lnTo>
                    <a:lnTo>
                      <a:pt x="2351" y="966"/>
                    </a:lnTo>
                    <a:lnTo>
                      <a:pt x="2343" y="1000"/>
                    </a:lnTo>
                    <a:lnTo>
                      <a:pt x="2338" y="1034"/>
                    </a:lnTo>
                    <a:lnTo>
                      <a:pt x="2333" y="1070"/>
                    </a:lnTo>
                    <a:lnTo>
                      <a:pt x="2333" y="1107"/>
                    </a:lnTo>
                    <a:lnTo>
                      <a:pt x="2335" y="1145"/>
                    </a:lnTo>
                    <a:lnTo>
                      <a:pt x="2341" y="1183"/>
                    </a:lnTo>
                    <a:lnTo>
                      <a:pt x="2351" y="1220"/>
                    </a:lnTo>
                    <a:lnTo>
                      <a:pt x="2318" y="1255"/>
                    </a:lnTo>
                    <a:lnTo>
                      <a:pt x="2283" y="1288"/>
                    </a:lnTo>
                    <a:lnTo>
                      <a:pt x="2245" y="1319"/>
                    </a:lnTo>
                    <a:lnTo>
                      <a:pt x="2208" y="1349"/>
                    </a:lnTo>
                    <a:lnTo>
                      <a:pt x="2171" y="1377"/>
                    </a:lnTo>
                    <a:lnTo>
                      <a:pt x="2133" y="1405"/>
                    </a:lnTo>
                    <a:lnTo>
                      <a:pt x="2098" y="1429"/>
                    </a:lnTo>
                    <a:lnTo>
                      <a:pt x="2065" y="1451"/>
                    </a:lnTo>
                    <a:lnTo>
                      <a:pt x="2035" y="1471"/>
                    </a:lnTo>
                    <a:lnTo>
                      <a:pt x="2009" y="1489"/>
                    </a:lnTo>
                    <a:lnTo>
                      <a:pt x="1989" y="1504"/>
                    </a:lnTo>
                    <a:lnTo>
                      <a:pt x="1987" y="1497"/>
                    </a:lnTo>
                    <a:lnTo>
                      <a:pt x="1983" y="1486"/>
                    </a:lnTo>
                    <a:lnTo>
                      <a:pt x="1978" y="1468"/>
                    </a:lnTo>
                    <a:lnTo>
                      <a:pt x="1973" y="1445"/>
                    </a:lnTo>
                    <a:lnTo>
                      <a:pt x="1967" y="1415"/>
                    </a:lnTo>
                    <a:lnTo>
                      <a:pt x="1963" y="1381"/>
                    </a:lnTo>
                    <a:lnTo>
                      <a:pt x="1958" y="1342"/>
                    </a:lnTo>
                    <a:lnTo>
                      <a:pt x="1954" y="1298"/>
                    </a:lnTo>
                    <a:lnTo>
                      <a:pt x="1953" y="1250"/>
                    </a:lnTo>
                    <a:lnTo>
                      <a:pt x="1953" y="1197"/>
                    </a:lnTo>
                    <a:lnTo>
                      <a:pt x="1955" y="1140"/>
                    </a:lnTo>
                    <a:lnTo>
                      <a:pt x="1961" y="1080"/>
                    </a:lnTo>
                    <a:lnTo>
                      <a:pt x="1969" y="1015"/>
                    </a:lnTo>
                    <a:lnTo>
                      <a:pt x="1983" y="948"/>
                    </a:lnTo>
                    <a:lnTo>
                      <a:pt x="1981" y="950"/>
                    </a:lnTo>
                    <a:lnTo>
                      <a:pt x="1977" y="959"/>
                    </a:lnTo>
                    <a:lnTo>
                      <a:pt x="1973" y="971"/>
                    </a:lnTo>
                    <a:lnTo>
                      <a:pt x="1965" y="988"/>
                    </a:lnTo>
                    <a:lnTo>
                      <a:pt x="1957" y="1008"/>
                    </a:lnTo>
                    <a:lnTo>
                      <a:pt x="1948" y="1033"/>
                    </a:lnTo>
                    <a:lnTo>
                      <a:pt x="1939" y="1061"/>
                    </a:lnTo>
                    <a:lnTo>
                      <a:pt x="1929" y="1091"/>
                    </a:lnTo>
                    <a:lnTo>
                      <a:pt x="1919" y="1124"/>
                    </a:lnTo>
                    <a:lnTo>
                      <a:pt x="1909" y="1159"/>
                    </a:lnTo>
                    <a:lnTo>
                      <a:pt x="1900" y="1196"/>
                    </a:lnTo>
                    <a:lnTo>
                      <a:pt x="1892" y="1234"/>
                    </a:lnTo>
                    <a:lnTo>
                      <a:pt x="1885" y="1272"/>
                    </a:lnTo>
                    <a:lnTo>
                      <a:pt x="1880" y="1312"/>
                    </a:lnTo>
                    <a:lnTo>
                      <a:pt x="1876" y="1351"/>
                    </a:lnTo>
                    <a:lnTo>
                      <a:pt x="1875" y="1390"/>
                    </a:lnTo>
                    <a:lnTo>
                      <a:pt x="1877" y="1428"/>
                    </a:lnTo>
                    <a:lnTo>
                      <a:pt x="1880" y="1465"/>
                    </a:lnTo>
                    <a:lnTo>
                      <a:pt x="1888" y="1501"/>
                    </a:lnTo>
                    <a:lnTo>
                      <a:pt x="1899" y="1534"/>
                    </a:lnTo>
                    <a:lnTo>
                      <a:pt x="1913" y="1565"/>
                    </a:lnTo>
                    <a:lnTo>
                      <a:pt x="1890" y="1582"/>
                    </a:lnTo>
                    <a:lnTo>
                      <a:pt x="1869" y="1598"/>
                    </a:lnTo>
                    <a:lnTo>
                      <a:pt x="1849" y="1612"/>
                    </a:lnTo>
                    <a:lnTo>
                      <a:pt x="1831" y="1627"/>
                    </a:lnTo>
                    <a:lnTo>
                      <a:pt x="1813" y="1641"/>
                    </a:lnTo>
                    <a:lnTo>
                      <a:pt x="1796" y="1655"/>
                    </a:lnTo>
                    <a:lnTo>
                      <a:pt x="1778" y="1669"/>
                    </a:lnTo>
                    <a:lnTo>
                      <a:pt x="1759" y="1685"/>
                    </a:lnTo>
                    <a:lnTo>
                      <a:pt x="1742" y="1701"/>
                    </a:lnTo>
                    <a:lnTo>
                      <a:pt x="1722" y="1719"/>
                    </a:lnTo>
                    <a:lnTo>
                      <a:pt x="1702" y="1738"/>
                    </a:lnTo>
                    <a:lnTo>
                      <a:pt x="1680" y="1760"/>
                    </a:lnTo>
                    <a:lnTo>
                      <a:pt x="1656" y="1783"/>
                    </a:lnTo>
                    <a:lnTo>
                      <a:pt x="1630" y="1810"/>
                    </a:lnTo>
                    <a:lnTo>
                      <a:pt x="1602" y="1839"/>
                    </a:lnTo>
                    <a:lnTo>
                      <a:pt x="1570" y="1871"/>
                    </a:lnTo>
                    <a:lnTo>
                      <a:pt x="1536" y="1908"/>
                    </a:lnTo>
                    <a:lnTo>
                      <a:pt x="1499" y="1947"/>
                    </a:lnTo>
                    <a:lnTo>
                      <a:pt x="1449" y="1908"/>
                    </a:lnTo>
                    <a:lnTo>
                      <a:pt x="1405" y="1866"/>
                    </a:lnTo>
                    <a:lnTo>
                      <a:pt x="1368" y="1824"/>
                    </a:lnTo>
                    <a:lnTo>
                      <a:pt x="1336" y="1780"/>
                    </a:lnTo>
                    <a:lnTo>
                      <a:pt x="1311" y="1735"/>
                    </a:lnTo>
                    <a:lnTo>
                      <a:pt x="1290" y="1688"/>
                    </a:lnTo>
                    <a:lnTo>
                      <a:pt x="1274" y="1641"/>
                    </a:lnTo>
                    <a:lnTo>
                      <a:pt x="1265" y="1593"/>
                    </a:lnTo>
                    <a:lnTo>
                      <a:pt x="1258" y="1544"/>
                    </a:lnTo>
                    <a:lnTo>
                      <a:pt x="1257" y="1495"/>
                    </a:lnTo>
                    <a:lnTo>
                      <a:pt x="1260" y="1446"/>
                    </a:lnTo>
                    <a:lnTo>
                      <a:pt x="1268" y="1397"/>
                    </a:lnTo>
                    <a:lnTo>
                      <a:pt x="1279" y="1348"/>
                    </a:lnTo>
                    <a:lnTo>
                      <a:pt x="1293" y="1299"/>
                    </a:lnTo>
                    <a:lnTo>
                      <a:pt x="1312" y="1252"/>
                    </a:lnTo>
                    <a:lnTo>
                      <a:pt x="1333" y="1204"/>
                    </a:lnTo>
                    <a:lnTo>
                      <a:pt x="1357" y="1158"/>
                    </a:lnTo>
                    <a:lnTo>
                      <a:pt x="1383" y="1112"/>
                    </a:lnTo>
                    <a:lnTo>
                      <a:pt x="1412" y="1068"/>
                    </a:lnTo>
                    <a:lnTo>
                      <a:pt x="1443" y="1026"/>
                    </a:lnTo>
                    <a:lnTo>
                      <a:pt x="1477" y="985"/>
                    </a:lnTo>
                    <a:lnTo>
                      <a:pt x="1511" y="946"/>
                    </a:lnTo>
                    <a:lnTo>
                      <a:pt x="1547" y="909"/>
                    </a:lnTo>
                    <a:lnTo>
                      <a:pt x="1584" y="874"/>
                    </a:lnTo>
                    <a:lnTo>
                      <a:pt x="1623" y="841"/>
                    </a:lnTo>
                    <a:lnTo>
                      <a:pt x="1663" y="812"/>
                    </a:lnTo>
                    <a:lnTo>
                      <a:pt x="1702" y="785"/>
                    </a:lnTo>
                    <a:lnTo>
                      <a:pt x="1743" y="760"/>
                    </a:lnTo>
                    <a:lnTo>
                      <a:pt x="1782" y="739"/>
                    </a:lnTo>
                    <a:lnTo>
                      <a:pt x="1823" y="721"/>
                    </a:lnTo>
                    <a:lnTo>
                      <a:pt x="1870" y="703"/>
                    </a:lnTo>
                    <a:lnTo>
                      <a:pt x="1917" y="685"/>
                    </a:lnTo>
                    <a:lnTo>
                      <a:pt x="1961" y="670"/>
                    </a:lnTo>
                    <a:lnTo>
                      <a:pt x="2003" y="655"/>
                    </a:lnTo>
                    <a:lnTo>
                      <a:pt x="2044" y="640"/>
                    </a:lnTo>
                    <a:lnTo>
                      <a:pt x="2083" y="626"/>
                    </a:lnTo>
                    <a:lnTo>
                      <a:pt x="2121" y="613"/>
                    </a:lnTo>
                    <a:lnTo>
                      <a:pt x="2157" y="598"/>
                    </a:lnTo>
                    <a:lnTo>
                      <a:pt x="2194" y="583"/>
                    </a:lnTo>
                    <a:lnTo>
                      <a:pt x="2229" y="567"/>
                    </a:lnTo>
                    <a:lnTo>
                      <a:pt x="2263" y="549"/>
                    </a:lnTo>
                    <a:lnTo>
                      <a:pt x="2297" y="531"/>
                    </a:lnTo>
                    <a:lnTo>
                      <a:pt x="2331" y="510"/>
                    </a:lnTo>
                    <a:lnTo>
                      <a:pt x="2365" y="487"/>
                    </a:lnTo>
                    <a:lnTo>
                      <a:pt x="2398" y="462"/>
                    </a:lnTo>
                    <a:lnTo>
                      <a:pt x="2433" y="433"/>
                    </a:lnTo>
                    <a:lnTo>
                      <a:pt x="2467" y="403"/>
                    </a:lnTo>
                    <a:lnTo>
                      <a:pt x="2503" y="368"/>
                    </a:lnTo>
                    <a:lnTo>
                      <a:pt x="2539" y="329"/>
                    </a:lnTo>
                    <a:lnTo>
                      <a:pt x="2575" y="286"/>
                    </a:lnTo>
                    <a:lnTo>
                      <a:pt x="2614" y="239"/>
                    </a:lnTo>
                    <a:lnTo>
                      <a:pt x="2653" y="188"/>
                    </a:lnTo>
                    <a:lnTo>
                      <a:pt x="2694" y="131"/>
                    </a:lnTo>
                    <a:lnTo>
                      <a:pt x="2736" y="67"/>
                    </a:lnTo>
                    <a:lnTo>
                      <a:pt x="2780" y="0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1"/>
              </a:p>
            </p:txBody>
          </p:sp>
        </p:grpSp>
        <p:grpSp>
          <p:nvGrpSpPr>
            <p:cNvPr id="69" name="Group 68"/>
            <p:cNvGrpSpPr/>
            <p:nvPr/>
          </p:nvGrpSpPr>
          <p:grpSpPr>
            <a:xfrm>
              <a:off x="1547786" y="2110216"/>
              <a:ext cx="592563" cy="661064"/>
              <a:chOff x="1547786" y="2110216"/>
              <a:chExt cx="592563" cy="661064"/>
            </a:xfrm>
          </p:grpSpPr>
          <p:cxnSp>
            <p:nvCxnSpPr>
              <p:cNvPr id="56" name="Straight Connector 55"/>
              <p:cNvCxnSpPr/>
              <p:nvPr/>
            </p:nvCxnSpPr>
            <p:spPr>
              <a:xfrm>
                <a:off x="1818291" y="2110216"/>
                <a:ext cx="10303" cy="423549"/>
              </a:xfrm>
              <a:prstGeom prst="line">
                <a:avLst/>
              </a:prstGeom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9" name="Group 58"/>
              <p:cNvGrpSpPr/>
              <p:nvPr/>
            </p:nvGrpSpPr>
            <p:grpSpPr>
              <a:xfrm>
                <a:off x="1547786" y="2332152"/>
                <a:ext cx="592563" cy="439128"/>
                <a:chOff x="1205059" y="2834888"/>
                <a:chExt cx="1722252" cy="1276301"/>
              </a:xfrm>
            </p:grpSpPr>
            <p:sp>
              <p:nvSpPr>
                <p:cNvPr id="62" name="Rectangle: Rounded Corners 174"/>
                <p:cNvSpPr/>
                <p:nvPr/>
              </p:nvSpPr>
              <p:spPr>
                <a:xfrm>
                  <a:off x="1205059" y="2834888"/>
                  <a:ext cx="1722252" cy="1276301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1"/>
                </a:p>
              </p:txBody>
            </p:sp>
            <p:sp>
              <p:nvSpPr>
                <p:cNvPr id="63" name="Oval 62"/>
                <p:cNvSpPr/>
                <p:nvPr/>
              </p:nvSpPr>
              <p:spPr>
                <a:xfrm>
                  <a:off x="1282700" y="2908300"/>
                  <a:ext cx="152400" cy="1524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1"/>
                </a:p>
              </p:txBody>
            </p:sp>
            <p:sp>
              <p:nvSpPr>
                <p:cNvPr id="64" name="Oval 63"/>
                <p:cNvSpPr/>
                <p:nvPr/>
              </p:nvSpPr>
              <p:spPr>
                <a:xfrm>
                  <a:off x="2641600" y="2908300"/>
                  <a:ext cx="152400" cy="1524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1"/>
                </a:p>
              </p:txBody>
            </p:sp>
            <p:sp>
              <p:nvSpPr>
                <p:cNvPr id="65" name="Oval 64"/>
                <p:cNvSpPr/>
                <p:nvPr/>
              </p:nvSpPr>
              <p:spPr>
                <a:xfrm>
                  <a:off x="1282700" y="3835400"/>
                  <a:ext cx="152400" cy="1524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1"/>
                </a:p>
              </p:txBody>
            </p:sp>
            <p:sp>
              <p:nvSpPr>
                <p:cNvPr id="66" name="Oval 65"/>
                <p:cNvSpPr/>
                <p:nvPr/>
              </p:nvSpPr>
              <p:spPr>
                <a:xfrm>
                  <a:off x="2641600" y="3835400"/>
                  <a:ext cx="152400" cy="1524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1"/>
                </a:p>
              </p:txBody>
            </p:sp>
          </p:grpSp>
        </p:grpSp>
        <p:grpSp>
          <p:nvGrpSpPr>
            <p:cNvPr id="70" name="Group 69"/>
            <p:cNvGrpSpPr/>
            <p:nvPr/>
          </p:nvGrpSpPr>
          <p:grpSpPr>
            <a:xfrm>
              <a:off x="3792554" y="3702002"/>
              <a:ext cx="592563" cy="661064"/>
              <a:chOff x="1547786" y="2110216"/>
              <a:chExt cx="592563" cy="661064"/>
            </a:xfrm>
          </p:grpSpPr>
          <p:cxnSp>
            <p:nvCxnSpPr>
              <p:cNvPr id="71" name="Straight Connector 70"/>
              <p:cNvCxnSpPr/>
              <p:nvPr/>
            </p:nvCxnSpPr>
            <p:spPr>
              <a:xfrm>
                <a:off x="1804844" y="2110216"/>
                <a:ext cx="10303" cy="423549"/>
              </a:xfrm>
              <a:prstGeom prst="line">
                <a:avLst/>
              </a:prstGeom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2" name="Group 71"/>
              <p:cNvGrpSpPr/>
              <p:nvPr/>
            </p:nvGrpSpPr>
            <p:grpSpPr>
              <a:xfrm>
                <a:off x="1547786" y="2332152"/>
                <a:ext cx="592563" cy="439128"/>
                <a:chOff x="1205059" y="2834888"/>
                <a:chExt cx="1722252" cy="1276301"/>
              </a:xfrm>
            </p:grpSpPr>
            <p:sp>
              <p:nvSpPr>
                <p:cNvPr id="73" name="Rectangle: Rounded Corners 174"/>
                <p:cNvSpPr/>
                <p:nvPr/>
              </p:nvSpPr>
              <p:spPr>
                <a:xfrm>
                  <a:off x="1205059" y="2834888"/>
                  <a:ext cx="1722252" cy="1276301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1"/>
                </a:p>
              </p:txBody>
            </p:sp>
            <p:sp>
              <p:nvSpPr>
                <p:cNvPr id="74" name="Oval 73"/>
                <p:cNvSpPr/>
                <p:nvPr/>
              </p:nvSpPr>
              <p:spPr>
                <a:xfrm>
                  <a:off x="1282700" y="2908300"/>
                  <a:ext cx="152400" cy="1524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1"/>
                </a:p>
              </p:txBody>
            </p:sp>
            <p:sp>
              <p:nvSpPr>
                <p:cNvPr id="75" name="Oval 74"/>
                <p:cNvSpPr/>
                <p:nvPr/>
              </p:nvSpPr>
              <p:spPr>
                <a:xfrm>
                  <a:off x="2641600" y="2908300"/>
                  <a:ext cx="152400" cy="1524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1"/>
                </a:p>
              </p:txBody>
            </p:sp>
            <p:sp>
              <p:nvSpPr>
                <p:cNvPr id="76" name="Oval 75"/>
                <p:cNvSpPr/>
                <p:nvPr/>
              </p:nvSpPr>
              <p:spPr>
                <a:xfrm>
                  <a:off x="1282700" y="3835400"/>
                  <a:ext cx="152400" cy="1524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1"/>
                </a:p>
              </p:txBody>
            </p:sp>
            <p:sp>
              <p:nvSpPr>
                <p:cNvPr id="77" name="Oval 76"/>
                <p:cNvSpPr/>
                <p:nvPr/>
              </p:nvSpPr>
              <p:spPr>
                <a:xfrm>
                  <a:off x="2641600" y="3835400"/>
                  <a:ext cx="152400" cy="1524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1"/>
                </a:p>
              </p:txBody>
            </p:sp>
          </p:grpSp>
        </p:grpSp>
        <p:grpSp>
          <p:nvGrpSpPr>
            <p:cNvPr id="87" name="Group 86"/>
            <p:cNvGrpSpPr/>
            <p:nvPr/>
          </p:nvGrpSpPr>
          <p:grpSpPr>
            <a:xfrm>
              <a:off x="4421603" y="1235803"/>
              <a:ext cx="592563" cy="916799"/>
              <a:chOff x="4557687" y="1194586"/>
              <a:chExt cx="592563" cy="916799"/>
            </a:xfrm>
          </p:grpSpPr>
          <p:cxnSp>
            <p:nvCxnSpPr>
              <p:cNvPr id="79" name="Straight Connector 78"/>
              <p:cNvCxnSpPr/>
              <p:nvPr/>
            </p:nvCxnSpPr>
            <p:spPr>
              <a:xfrm flipH="1">
                <a:off x="4813352" y="1194586"/>
                <a:ext cx="15202" cy="667099"/>
              </a:xfrm>
              <a:prstGeom prst="line">
                <a:avLst/>
              </a:prstGeom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80" name="Group 79"/>
              <p:cNvGrpSpPr/>
              <p:nvPr/>
            </p:nvGrpSpPr>
            <p:grpSpPr>
              <a:xfrm>
                <a:off x="4557687" y="1672257"/>
                <a:ext cx="592563" cy="439128"/>
                <a:chOff x="1205059" y="2834888"/>
                <a:chExt cx="1722251" cy="1276301"/>
              </a:xfrm>
            </p:grpSpPr>
            <p:sp>
              <p:nvSpPr>
                <p:cNvPr id="81" name="Rectangle: Rounded Corners 174"/>
                <p:cNvSpPr/>
                <p:nvPr/>
              </p:nvSpPr>
              <p:spPr>
                <a:xfrm>
                  <a:off x="1205059" y="2834888"/>
                  <a:ext cx="1722251" cy="1276301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1"/>
                </a:p>
              </p:txBody>
            </p:sp>
            <p:sp>
              <p:nvSpPr>
                <p:cNvPr id="82" name="Oval 81"/>
                <p:cNvSpPr/>
                <p:nvPr/>
              </p:nvSpPr>
              <p:spPr>
                <a:xfrm>
                  <a:off x="1282700" y="2908300"/>
                  <a:ext cx="152400" cy="1524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1"/>
                </a:p>
              </p:txBody>
            </p:sp>
            <p:sp>
              <p:nvSpPr>
                <p:cNvPr id="83" name="Oval 82"/>
                <p:cNvSpPr/>
                <p:nvPr/>
              </p:nvSpPr>
              <p:spPr>
                <a:xfrm>
                  <a:off x="2641600" y="2908300"/>
                  <a:ext cx="152400" cy="1524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1"/>
                </a:p>
              </p:txBody>
            </p:sp>
            <p:sp>
              <p:nvSpPr>
                <p:cNvPr id="84" name="Oval 83"/>
                <p:cNvSpPr/>
                <p:nvPr/>
              </p:nvSpPr>
              <p:spPr>
                <a:xfrm>
                  <a:off x="1282700" y="3835400"/>
                  <a:ext cx="152400" cy="1524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1"/>
                </a:p>
              </p:txBody>
            </p:sp>
            <p:sp>
              <p:nvSpPr>
                <p:cNvPr id="85" name="Oval 84"/>
                <p:cNvSpPr/>
                <p:nvPr/>
              </p:nvSpPr>
              <p:spPr>
                <a:xfrm>
                  <a:off x="2641600" y="3835400"/>
                  <a:ext cx="152400" cy="1524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1"/>
                </a:p>
              </p:txBody>
            </p:sp>
          </p:grpSp>
        </p:grpSp>
        <p:grpSp>
          <p:nvGrpSpPr>
            <p:cNvPr id="89" name="Group 88"/>
            <p:cNvGrpSpPr/>
            <p:nvPr/>
          </p:nvGrpSpPr>
          <p:grpSpPr>
            <a:xfrm>
              <a:off x="2160627" y="4422328"/>
              <a:ext cx="592563" cy="828424"/>
              <a:chOff x="1546846" y="1968114"/>
              <a:chExt cx="592563" cy="828424"/>
            </a:xfrm>
          </p:grpSpPr>
          <p:cxnSp>
            <p:nvCxnSpPr>
              <p:cNvPr id="90" name="Straight Connector 89"/>
              <p:cNvCxnSpPr/>
              <p:nvPr/>
            </p:nvCxnSpPr>
            <p:spPr>
              <a:xfrm flipH="1">
                <a:off x="1828594" y="1968114"/>
                <a:ext cx="8795" cy="565651"/>
              </a:xfrm>
              <a:prstGeom prst="line">
                <a:avLst/>
              </a:prstGeom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1" name="Group 90"/>
              <p:cNvGrpSpPr/>
              <p:nvPr/>
            </p:nvGrpSpPr>
            <p:grpSpPr>
              <a:xfrm>
                <a:off x="1546846" y="2357410"/>
                <a:ext cx="592563" cy="439128"/>
                <a:chOff x="1202325" y="2908299"/>
                <a:chExt cx="1722251" cy="1276301"/>
              </a:xfrm>
            </p:grpSpPr>
            <p:sp>
              <p:nvSpPr>
                <p:cNvPr id="92" name="Rectangle: Rounded Corners 174"/>
                <p:cNvSpPr/>
                <p:nvPr/>
              </p:nvSpPr>
              <p:spPr>
                <a:xfrm>
                  <a:off x="1202325" y="2908299"/>
                  <a:ext cx="1722251" cy="1276301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1"/>
                </a:p>
              </p:txBody>
            </p:sp>
            <p:sp>
              <p:nvSpPr>
                <p:cNvPr id="93" name="Oval 92"/>
                <p:cNvSpPr/>
                <p:nvPr/>
              </p:nvSpPr>
              <p:spPr>
                <a:xfrm>
                  <a:off x="1282700" y="2908300"/>
                  <a:ext cx="152400" cy="1524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1"/>
                </a:p>
              </p:txBody>
            </p:sp>
            <p:sp>
              <p:nvSpPr>
                <p:cNvPr id="94" name="Oval 93"/>
                <p:cNvSpPr/>
                <p:nvPr/>
              </p:nvSpPr>
              <p:spPr>
                <a:xfrm>
                  <a:off x="2641600" y="2908300"/>
                  <a:ext cx="152400" cy="1524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1"/>
                </a:p>
              </p:txBody>
            </p:sp>
            <p:sp>
              <p:nvSpPr>
                <p:cNvPr id="95" name="Oval 94"/>
                <p:cNvSpPr/>
                <p:nvPr/>
              </p:nvSpPr>
              <p:spPr>
                <a:xfrm>
                  <a:off x="1282700" y="3835400"/>
                  <a:ext cx="152400" cy="1524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1"/>
                </a:p>
              </p:txBody>
            </p:sp>
            <p:sp>
              <p:nvSpPr>
                <p:cNvPr id="96" name="Oval 95"/>
                <p:cNvSpPr/>
                <p:nvPr/>
              </p:nvSpPr>
              <p:spPr>
                <a:xfrm>
                  <a:off x="2641600" y="3835400"/>
                  <a:ext cx="152400" cy="1524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1"/>
                </a:p>
              </p:txBody>
            </p:sp>
          </p:grpSp>
        </p:grpSp>
        <p:sp>
          <p:nvSpPr>
            <p:cNvPr id="98" name="Freeform 92"/>
            <p:cNvSpPr>
              <a:spLocks noChangeArrowheads="1"/>
            </p:cNvSpPr>
            <p:nvPr/>
          </p:nvSpPr>
          <p:spPr bwMode="auto">
            <a:xfrm>
              <a:off x="3990965" y="4045988"/>
              <a:ext cx="219246" cy="222782"/>
            </a:xfrm>
            <a:custGeom>
              <a:avLst/>
              <a:gdLst>
                <a:gd name="T0" fmla="*/ 74484 w 444"/>
                <a:gd name="T1" fmla="*/ 125126 h 454"/>
                <a:gd name="T2" fmla="*/ 74484 w 444"/>
                <a:gd name="T3" fmla="*/ 125126 h 454"/>
                <a:gd name="T4" fmla="*/ 31035 w 444"/>
                <a:gd name="T5" fmla="*/ 105740 h 454"/>
                <a:gd name="T6" fmla="*/ 31035 w 444"/>
                <a:gd name="T7" fmla="*/ 121161 h 454"/>
                <a:gd name="T8" fmla="*/ 74484 w 444"/>
                <a:gd name="T9" fmla="*/ 137022 h 454"/>
                <a:gd name="T10" fmla="*/ 74484 w 444"/>
                <a:gd name="T11" fmla="*/ 125126 h 454"/>
                <a:gd name="T12" fmla="*/ 74484 w 444"/>
                <a:gd name="T13" fmla="*/ 78424 h 454"/>
                <a:gd name="T14" fmla="*/ 74484 w 444"/>
                <a:gd name="T15" fmla="*/ 78424 h 454"/>
                <a:gd name="T16" fmla="*/ 31035 w 444"/>
                <a:gd name="T17" fmla="*/ 63003 h 454"/>
                <a:gd name="T18" fmla="*/ 31035 w 444"/>
                <a:gd name="T19" fmla="*/ 74459 h 454"/>
                <a:gd name="T20" fmla="*/ 74484 w 444"/>
                <a:gd name="T21" fmla="*/ 93844 h 454"/>
                <a:gd name="T22" fmla="*/ 74484 w 444"/>
                <a:gd name="T23" fmla="*/ 78424 h 454"/>
                <a:gd name="T24" fmla="*/ 192416 w 444"/>
                <a:gd name="T25" fmla="*/ 4406 h 454"/>
                <a:gd name="T26" fmla="*/ 192416 w 444"/>
                <a:gd name="T27" fmla="*/ 4406 h 454"/>
                <a:gd name="T28" fmla="*/ 180889 w 444"/>
                <a:gd name="T29" fmla="*/ 0 h 454"/>
                <a:gd name="T30" fmla="*/ 97982 w 444"/>
                <a:gd name="T31" fmla="*/ 35687 h 454"/>
                <a:gd name="T32" fmla="*/ 15517 w 444"/>
                <a:gd name="T33" fmla="*/ 0 h 454"/>
                <a:gd name="T34" fmla="*/ 3990 w 444"/>
                <a:gd name="T35" fmla="*/ 4406 h 454"/>
                <a:gd name="T36" fmla="*/ 0 w 444"/>
                <a:gd name="T37" fmla="*/ 12336 h 454"/>
                <a:gd name="T38" fmla="*/ 0 w 444"/>
                <a:gd name="T39" fmla="*/ 152883 h 454"/>
                <a:gd name="T40" fmla="*/ 3990 w 444"/>
                <a:gd name="T41" fmla="*/ 160372 h 454"/>
                <a:gd name="T42" fmla="*/ 93991 w 444"/>
                <a:gd name="T43" fmla="*/ 195619 h 454"/>
                <a:gd name="T44" fmla="*/ 93991 w 444"/>
                <a:gd name="T45" fmla="*/ 195619 h 454"/>
                <a:gd name="T46" fmla="*/ 97982 w 444"/>
                <a:gd name="T47" fmla="*/ 199584 h 454"/>
                <a:gd name="T48" fmla="*/ 97982 w 444"/>
                <a:gd name="T49" fmla="*/ 195619 h 454"/>
                <a:gd name="T50" fmla="*/ 101972 w 444"/>
                <a:gd name="T51" fmla="*/ 195619 h 454"/>
                <a:gd name="T52" fmla="*/ 188426 w 444"/>
                <a:gd name="T53" fmla="*/ 160372 h 454"/>
                <a:gd name="T54" fmla="*/ 196407 w 444"/>
                <a:gd name="T55" fmla="*/ 152883 h 454"/>
                <a:gd name="T56" fmla="*/ 196407 w 444"/>
                <a:gd name="T57" fmla="*/ 12336 h 454"/>
                <a:gd name="T58" fmla="*/ 192416 w 444"/>
                <a:gd name="T59" fmla="*/ 4406 h 454"/>
                <a:gd name="T60" fmla="*/ 86454 w 444"/>
                <a:gd name="T61" fmla="*/ 176233 h 454"/>
                <a:gd name="T62" fmla="*/ 86454 w 444"/>
                <a:gd name="T63" fmla="*/ 176233 h 454"/>
                <a:gd name="T64" fmla="*/ 15517 w 444"/>
                <a:gd name="T65" fmla="*/ 148917 h 454"/>
                <a:gd name="T66" fmla="*/ 15517 w 444"/>
                <a:gd name="T67" fmla="*/ 23792 h 454"/>
                <a:gd name="T68" fmla="*/ 86454 w 444"/>
                <a:gd name="T69" fmla="*/ 51108 h 454"/>
                <a:gd name="T70" fmla="*/ 86454 w 444"/>
                <a:gd name="T71" fmla="*/ 176233 h 454"/>
                <a:gd name="T72" fmla="*/ 180889 w 444"/>
                <a:gd name="T73" fmla="*/ 148917 h 454"/>
                <a:gd name="T74" fmla="*/ 180889 w 444"/>
                <a:gd name="T75" fmla="*/ 148917 h 454"/>
                <a:gd name="T76" fmla="*/ 109952 w 444"/>
                <a:gd name="T77" fmla="*/ 176233 h 454"/>
                <a:gd name="T78" fmla="*/ 109952 w 444"/>
                <a:gd name="T79" fmla="*/ 51108 h 454"/>
                <a:gd name="T80" fmla="*/ 180889 w 444"/>
                <a:gd name="T81" fmla="*/ 23792 h 454"/>
                <a:gd name="T82" fmla="*/ 180889 w 444"/>
                <a:gd name="T83" fmla="*/ 148917 h 454"/>
                <a:gd name="T84" fmla="*/ 164928 w 444"/>
                <a:gd name="T85" fmla="*/ 105740 h 454"/>
                <a:gd name="T86" fmla="*/ 164928 w 444"/>
                <a:gd name="T87" fmla="*/ 105740 h 454"/>
                <a:gd name="T88" fmla="*/ 121480 w 444"/>
                <a:gd name="T89" fmla="*/ 125126 h 454"/>
                <a:gd name="T90" fmla="*/ 121480 w 444"/>
                <a:gd name="T91" fmla="*/ 137022 h 454"/>
                <a:gd name="T92" fmla="*/ 164928 w 444"/>
                <a:gd name="T93" fmla="*/ 121161 h 454"/>
                <a:gd name="T94" fmla="*/ 164928 w 444"/>
                <a:gd name="T95" fmla="*/ 105740 h 454"/>
                <a:gd name="T96" fmla="*/ 164928 w 444"/>
                <a:gd name="T97" fmla="*/ 63003 h 454"/>
                <a:gd name="T98" fmla="*/ 164928 w 444"/>
                <a:gd name="T99" fmla="*/ 63003 h 454"/>
                <a:gd name="T100" fmla="*/ 121480 w 444"/>
                <a:gd name="T101" fmla="*/ 78424 h 454"/>
                <a:gd name="T102" fmla="*/ 121480 w 444"/>
                <a:gd name="T103" fmla="*/ 93844 h 454"/>
                <a:gd name="T104" fmla="*/ 164928 w 444"/>
                <a:gd name="T105" fmla="*/ 74459 h 454"/>
                <a:gd name="T106" fmla="*/ 164928 w 444"/>
                <a:gd name="T107" fmla="*/ 63003 h 45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444" h="454">
                  <a:moveTo>
                    <a:pt x="168" y="284"/>
                  </a:moveTo>
                  <a:lnTo>
                    <a:pt x="168" y="284"/>
                  </a:lnTo>
                  <a:cubicBezTo>
                    <a:pt x="70" y="240"/>
                    <a:pt x="70" y="240"/>
                    <a:pt x="70" y="240"/>
                  </a:cubicBezTo>
                  <a:cubicBezTo>
                    <a:pt x="70" y="275"/>
                    <a:pt x="70" y="275"/>
                    <a:pt x="70" y="275"/>
                  </a:cubicBezTo>
                  <a:cubicBezTo>
                    <a:pt x="168" y="311"/>
                    <a:pt x="168" y="311"/>
                    <a:pt x="168" y="311"/>
                  </a:cubicBezTo>
                  <a:lnTo>
                    <a:pt x="168" y="284"/>
                  </a:lnTo>
                  <a:close/>
                  <a:moveTo>
                    <a:pt x="168" y="178"/>
                  </a:moveTo>
                  <a:lnTo>
                    <a:pt x="168" y="178"/>
                  </a:lnTo>
                  <a:cubicBezTo>
                    <a:pt x="70" y="143"/>
                    <a:pt x="70" y="143"/>
                    <a:pt x="70" y="143"/>
                  </a:cubicBezTo>
                  <a:cubicBezTo>
                    <a:pt x="70" y="169"/>
                    <a:pt x="70" y="169"/>
                    <a:pt x="70" y="169"/>
                  </a:cubicBezTo>
                  <a:cubicBezTo>
                    <a:pt x="168" y="213"/>
                    <a:pt x="168" y="213"/>
                    <a:pt x="168" y="213"/>
                  </a:cubicBezTo>
                  <a:lnTo>
                    <a:pt x="168" y="178"/>
                  </a:lnTo>
                  <a:close/>
                  <a:moveTo>
                    <a:pt x="434" y="10"/>
                  </a:moveTo>
                  <a:lnTo>
                    <a:pt x="434" y="10"/>
                  </a:lnTo>
                  <a:cubicBezTo>
                    <a:pt x="425" y="0"/>
                    <a:pt x="417" y="0"/>
                    <a:pt x="408" y="0"/>
                  </a:cubicBezTo>
                  <a:cubicBezTo>
                    <a:pt x="221" y="81"/>
                    <a:pt x="221" y="81"/>
                    <a:pt x="221" y="81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6" y="0"/>
                    <a:pt x="17" y="0"/>
                    <a:pt x="9" y="10"/>
                  </a:cubicBezTo>
                  <a:cubicBezTo>
                    <a:pt x="0" y="10"/>
                    <a:pt x="0" y="19"/>
                    <a:pt x="0" y="28"/>
                  </a:cubicBezTo>
                  <a:cubicBezTo>
                    <a:pt x="0" y="347"/>
                    <a:pt x="0" y="347"/>
                    <a:pt x="0" y="347"/>
                  </a:cubicBezTo>
                  <a:cubicBezTo>
                    <a:pt x="0" y="355"/>
                    <a:pt x="0" y="364"/>
                    <a:pt x="9" y="364"/>
                  </a:cubicBezTo>
                  <a:cubicBezTo>
                    <a:pt x="212" y="444"/>
                    <a:pt x="212" y="444"/>
                    <a:pt x="212" y="444"/>
                  </a:cubicBezTo>
                  <a:cubicBezTo>
                    <a:pt x="221" y="453"/>
                    <a:pt x="221" y="453"/>
                    <a:pt x="221" y="453"/>
                  </a:cubicBezTo>
                  <a:cubicBezTo>
                    <a:pt x="221" y="453"/>
                    <a:pt x="221" y="453"/>
                    <a:pt x="221" y="444"/>
                  </a:cubicBezTo>
                  <a:cubicBezTo>
                    <a:pt x="230" y="444"/>
                    <a:pt x="230" y="444"/>
                    <a:pt x="230" y="444"/>
                  </a:cubicBezTo>
                  <a:cubicBezTo>
                    <a:pt x="425" y="364"/>
                    <a:pt x="425" y="364"/>
                    <a:pt x="425" y="364"/>
                  </a:cubicBezTo>
                  <a:cubicBezTo>
                    <a:pt x="434" y="364"/>
                    <a:pt x="443" y="355"/>
                    <a:pt x="443" y="347"/>
                  </a:cubicBezTo>
                  <a:cubicBezTo>
                    <a:pt x="443" y="28"/>
                    <a:pt x="443" y="28"/>
                    <a:pt x="443" y="28"/>
                  </a:cubicBezTo>
                  <a:cubicBezTo>
                    <a:pt x="443" y="19"/>
                    <a:pt x="443" y="10"/>
                    <a:pt x="434" y="10"/>
                  </a:cubicBezTo>
                  <a:close/>
                  <a:moveTo>
                    <a:pt x="195" y="400"/>
                  </a:moveTo>
                  <a:lnTo>
                    <a:pt x="195" y="400"/>
                  </a:lnTo>
                  <a:cubicBezTo>
                    <a:pt x="35" y="338"/>
                    <a:pt x="35" y="338"/>
                    <a:pt x="35" y="338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195" y="116"/>
                    <a:pt x="195" y="116"/>
                    <a:pt x="195" y="116"/>
                  </a:cubicBezTo>
                  <a:lnTo>
                    <a:pt x="195" y="400"/>
                  </a:lnTo>
                  <a:close/>
                  <a:moveTo>
                    <a:pt x="408" y="338"/>
                  </a:moveTo>
                  <a:lnTo>
                    <a:pt x="408" y="338"/>
                  </a:lnTo>
                  <a:cubicBezTo>
                    <a:pt x="248" y="400"/>
                    <a:pt x="248" y="400"/>
                    <a:pt x="248" y="400"/>
                  </a:cubicBezTo>
                  <a:cubicBezTo>
                    <a:pt x="248" y="116"/>
                    <a:pt x="248" y="116"/>
                    <a:pt x="248" y="116"/>
                  </a:cubicBezTo>
                  <a:cubicBezTo>
                    <a:pt x="408" y="54"/>
                    <a:pt x="408" y="54"/>
                    <a:pt x="408" y="54"/>
                  </a:cubicBezTo>
                  <a:lnTo>
                    <a:pt x="408" y="338"/>
                  </a:lnTo>
                  <a:close/>
                  <a:moveTo>
                    <a:pt x="372" y="240"/>
                  </a:moveTo>
                  <a:lnTo>
                    <a:pt x="372" y="240"/>
                  </a:lnTo>
                  <a:cubicBezTo>
                    <a:pt x="274" y="284"/>
                    <a:pt x="274" y="284"/>
                    <a:pt x="274" y="284"/>
                  </a:cubicBezTo>
                  <a:cubicBezTo>
                    <a:pt x="274" y="311"/>
                    <a:pt x="274" y="311"/>
                    <a:pt x="274" y="311"/>
                  </a:cubicBezTo>
                  <a:cubicBezTo>
                    <a:pt x="372" y="275"/>
                    <a:pt x="372" y="275"/>
                    <a:pt x="372" y="275"/>
                  </a:cubicBezTo>
                  <a:lnTo>
                    <a:pt x="372" y="240"/>
                  </a:lnTo>
                  <a:close/>
                  <a:moveTo>
                    <a:pt x="372" y="143"/>
                  </a:moveTo>
                  <a:lnTo>
                    <a:pt x="372" y="143"/>
                  </a:lnTo>
                  <a:cubicBezTo>
                    <a:pt x="274" y="178"/>
                    <a:pt x="274" y="178"/>
                    <a:pt x="274" y="178"/>
                  </a:cubicBezTo>
                  <a:cubicBezTo>
                    <a:pt x="274" y="213"/>
                    <a:pt x="274" y="213"/>
                    <a:pt x="274" y="213"/>
                  </a:cubicBezTo>
                  <a:cubicBezTo>
                    <a:pt x="372" y="169"/>
                    <a:pt x="372" y="169"/>
                    <a:pt x="372" y="169"/>
                  </a:cubicBezTo>
                  <a:lnTo>
                    <a:pt x="372" y="14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wrap="none" lIns="34291" tIns="17145" rIns="34291" bIns="17145" anchor="ctr"/>
            <a:lstStyle/>
            <a:p>
              <a:endParaRPr lang="en-US" sz="1351" dirty="0"/>
            </a:p>
          </p:txBody>
        </p:sp>
        <p:sp>
          <p:nvSpPr>
            <p:cNvPr id="99" name="Freeform 98"/>
            <p:cNvSpPr>
              <a:spLocks noChangeArrowheads="1"/>
            </p:cNvSpPr>
            <p:nvPr/>
          </p:nvSpPr>
          <p:spPr bwMode="auto">
            <a:xfrm>
              <a:off x="4639227" y="1829342"/>
              <a:ext cx="121243" cy="195722"/>
            </a:xfrm>
            <a:custGeom>
              <a:avLst/>
              <a:gdLst>
                <a:gd name="T0" fmla="*/ 55786 w 249"/>
                <a:gd name="T1" fmla="*/ 0 h 400"/>
                <a:gd name="T2" fmla="*/ 55786 w 249"/>
                <a:gd name="T3" fmla="*/ 0 h 400"/>
                <a:gd name="T4" fmla="*/ 0 w 249"/>
                <a:gd name="T5" fmla="*/ 56059 h 400"/>
                <a:gd name="T6" fmla="*/ 55786 w 249"/>
                <a:gd name="T7" fmla="*/ 178940 h 400"/>
                <a:gd name="T8" fmla="*/ 110679 w 249"/>
                <a:gd name="T9" fmla="*/ 56059 h 400"/>
                <a:gd name="T10" fmla="*/ 55786 w 249"/>
                <a:gd name="T11" fmla="*/ 0 h 400"/>
                <a:gd name="T12" fmla="*/ 55786 w 249"/>
                <a:gd name="T13" fmla="*/ 87900 h 400"/>
                <a:gd name="T14" fmla="*/ 55786 w 249"/>
                <a:gd name="T15" fmla="*/ 87900 h 400"/>
                <a:gd name="T16" fmla="*/ 23653 w 249"/>
                <a:gd name="T17" fmla="*/ 56059 h 400"/>
                <a:gd name="T18" fmla="*/ 55786 w 249"/>
                <a:gd name="T19" fmla="*/ 24217 h 400"/>
                <a:gd name="T20" fmla="*/ 87026 w 249"/>
                <a:gd name="T21" fmla="*/ 56059 h 400"/>
                <a:gd name="T22" fmla="*/ 55786 w 249"/>
                <a:gd name="T23" fmla="*/ 87900 h 40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49" h="400">
                  <a:moveTo>
                    <a:pt x="125" y="0"/>
                  </a:moveTo>
                  <a:lnTo>
                    <a:pt x="125" y="0"/>
                  </a:lnTo>
                  <a:cubicBezTo>
                    <a:pt x="53" y="0"/>
                    <a:pt x="0" y="54"/>
                    <a:pt x="0" y="125"/>
                  </a:cubicBezTo>
                  <a:cubicBezTo>
                    <a:pt x="0" y="240"/>
                    <a:pt x="125" y="399"/>
                    <a:pt x="125" y="399"/>
                  </a:cubicBezTo>
                  <a:cubicBezTo>
                    <a:pt x="125" y="399"/>
                    <a:pt x="248" y="240"/>
                    <a:pt x="248" y="125"/>
                  </a:cubicBezTo>
                  <a:cubicBezTo>
                    <a:pt x="248" y="54"/>
                    <a:pt x="195" y="0"/>
                    <a:pt x="125" y="0"/>
                  </a:cubicBezTo>
                  <a:close/>
                  <a:moveTo>
                    <a:pt x="125" y="196"/>
                  </a:moveTo>
                  <a:lnTo>
                    <a:pt x="125" y="196"/>
                  </a:lnTo>
                  <a:cubicBezTo>
                    <a:pt x="88" y="196"/>
                    <a:pt x="53" y="160"/>
                    <a:pt x="53" y="125"/>
                  </a:cubicBezTo>
                  <a:cubicBezTo>
                    <a:pt x="53" y="89"/>
                    <a:pt x="88" y="54"/>
                    <a:pt x="125" y="54"/>
                  </a:cubicBezTo>
                  <a:cubicBezTo>
                    <a:pt x="159" y="54"/>
                    <a:pt x="195" y="89"/>
                    <a:pt x="195" y="125"/>
                  </a:cubicBezTo>
                  <a:cubicBezTo>
                    <a:pt x="195" y="160"/>
                    <a:pt x="159" y="196"/>
                    <a:pt x="125" y="19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lIns="34291" tIns="17145" rIns="34291" bIns="17145" anchor="ctr"/>
            <a:lstStyle/>
            <a:p>
              <a:endParaRPr lang="en-US" sz="1351" dirty="0"/>
            </a:p>
          </p:txBody>
        </p:sp>
        <p:sp>
          <p:nvSpPr>
            <p:cNvPr id="100" name="Freeform 99"/>
            <p:cNvSpPr>
              <a:spLocks noChangeArrowheads="1"/>
            </p:cNvSpPr>
            <p:nvPr/>
          </p:nvSpPr>
          <p:spPr bwMode="auto">
            <a:xfrm>
              <a:off x="1721957" y="2424646"/>
              <a:ext cx="244219" cy="218238"/>
            </a:xfrm>
            <a:custGeom>
              <a:avLst/>
              <a:gdLst>
                <a:gd name="T0" fmla="*/ 139617 w 497"/>
                <a:gd name="T1" fmla="*/ 151370 h 444"/>
                <a:gd name="T2" fmla="*/ 139617 w 497"/>
                <a:gd name="T3" fmla="*/ 151370 h 444"/>
                <a:gd name="T4" fmla="*/ 99534 w 497"/>
                <a:gd name="T5" fmla="*/ 115780 h 444"/>
                <a:gd name="T6" fmla="*/ 111694 w 497"/>
                <a:gd name="T7" fmla="*/ 87849 h 444"/>
                <a:gd name="T8" fmla="*/ 123404 w 497"/>
                <a:gd name="T9" fmla="*/ 68027 h 444"/>
                <a:gd name="T10" fmla="*/ 119801 w 497"/>
                <a:gd name="T11" fmla="*/ 59917 h 444"/>
                <a:gd name="T12" fmla="*/ 123404 w 497"/>
                <a:gd name="T13" fmla="*/ 40095 h 444"/>
                <a:gd name="T14" fmla="*/ 79717 w 497"/>
                <a:gd name="T15" fmla="*/ 0 h 444"/>
                <a:gd name="T16" fmla="*/ 31526 w 497"/>
                <a:gd name="T17" fmla="*/ 40095 h 444"/>
                <a:gd name="T18" fmla="*/ 35580 w 497"/>
                <a:gd name="T19" fmla="*/ 59917 h 444"/>
                <a:gd name="T20" fmla="*/ 31526 w 497"/>
                <a:gd name="T21" fmla="*/ 68027 h 444"/>
                <a:gd name="T22" fmla="*/ 43687 w 497"/>
                <a:gd name="T23" fmla="*/ 87849 h 444"/>
                <a:gd name="T24" fmla="*/ 55397 w 497"/>
                <a:gd name="T25" fmla="*/ 115780 h 444"/>
                <a:gd name="T26" fmla="*/ 15763 w 497"/>
                <a:gd name="T27" fmla="*/ 151370 h 444"/>
                <a:gd name="T28" fmla="*/ 0 w 497"/>
                <a:gd name="T29" fmla="*/ 155425 h 444"/>
                <a:gd name="T30" fmla="*/ 0 w 497"/>
                <a:gd name="T31" fmla="*/ 199574 h 444"/>
                <a:gd name="T32" fmla="*/ 179251 w 497"/>
                <a:gd name="T33" fmla="*/ 199574 h 444"/>
                <a:gd name="T34" fmla="*/ 179251 w 497"/>
                <a:gd name="T35" fmla="*/ 179752 h 444"/>
                <a:gd name="T36" fmla="*/ 139617 w 497"/>
                <a:gd name="T37" fmla="*/ 151370 h 444"/>
                <a:gd name="T38" fmla="*/ 191411 w 497"/>
                <a:gd name="T39" fmla="*/ 87849 h 444"/>
                <a:gd name="T40" fmla="*/ 191411 w 497"/>
                <a:gd name="T41" fmla="*/ 87849 h 444"/>
                <a:gd name="T42" fmla="*/ 191411 w 497"/>
                <a:gd name="T43" fmla="*/ 55863 h 444"/>
                <a:gd name="T44" fmla="*/ 167541 w 497"/>
                <a:gd name="T45" fmla="*/ 55863 h 444"/>
                <a:gd name="T46" fmla="*/ 167541 w 497"/>
                <a:gd name="T47" fmla="*/ 87849 h 444"/>
                <a:gd name="T48" fmla="*/ 135564 w 497"/>
                <a:gd name="T49" fmla="*/ 87849 h 444"/>
                <a:gd name="T50" fmla="*/ 135564 w 497"/>
                <a:gd name="T51" fmla="*/ 111726 h 444"/>
                <a:gd name="T52" fmla="*/ 167541 w 497"/>
                <a:gd name="T53" fmla="*/ 111726 h 444"/>
                <a:gd name="T54" fmla="*/ 167541 w 497"/>
                <a:gd name="T55" fmla="*/ 143712 h 444"/>
                <a:gd name="T56" fmla="*/ 191411 w 497"/>
                <a:gd name="T57" fmla="*/ 143712 h 444"/>
                <a:gd name="T58" fmla="*/ 191411 w 497"/>
                <a:gd name="T59" fmla="*/ 111726 h 444"/>
                <a:gd name="T60" fmla="*/ 223388 w 497"/>
                <a:gd name="T61" fmla="*/ 111726 h 444"/>
                <a:gd name="T62" fmla="*/ 223388 w 497"/>
                <a:gd name="T63" fmla="*/ 87849 h 444"/>
                <a:gd name="T64" fmla="*/ 191411 w 497"/>
                <a:gd name="T65" fmla="*/ 87849 h 44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497" h="444">
                  <a:moveTo>
                    <a:pt x="310" y="336"/>
                  </a:moveTo>
                  <a:lnTo>
                    <a:pt x="310" y="336"/>
                  </a:lnTo>
                  <a:cubicBezTo>
                    <a:pt x="248" y="310"/>
                    <a:pt x="221" y="292"/>
                    <a:pt x="221" y="257"/>
                  </a:cubicBezTo>
                  <a:cubicBezTo>
                    <a:pt x="221" y="230"/>
                    <a:pt x="239" y="239"/>
                    <a:pt x="248" y="195"/>
                  </a:cubicBezTo>
                  <a:cubicBezTo>
                    <a:pt x="257" y="177"/>
                    <a:pt x="274" y="195"/>
                    <a:pt x="274" y="151"/>
                  </a:cubicBezTo>
                  <a:cubicBezTo>
                    <a:pt x="274" y="133"/>
                    <a:pt x="266" y="133"/>
                    <a:pt x="266" y="133"/>
                  </a:cubicBezTo>
                  <a:cubicBezTo>
                    <a:pt x="266" y="133"/>
                    <a:pt x="274" y="106"/>
                    <a:pt x="274" y="89"/>
                  </a:cubicBezTo>
                  <a:cubicBezTo>
                    <a:pt x="274" y="62"/>
                    <a:pt x="257" y="0"/>
                    <a:pt x="177" y="0"/>
                  </a:cubicBezTo>
                  <a:cubicBezTo>
                    <a:pt x="88" y="0"/>
                    <a:pt x="70" y="62"/>
                    <a:pt x="70" y="89"/>
                  </a:cubicBezTo>
                  <a:cubicBezTo>
                    <a:pt x="70" y="106"/>
                    <a:pt x="79" y="133"/>
                    <a:pt x="79" y="133"/>
                  </a:cubicBezTo>
                  <a:cubicBezTo>
                    <a:pt x="79" y="133"/>
                    <a:pt x="70" y="133"/>
                    <a:pt x="70" y="151"/>
                  </a:cubicBezTo>
                  <a:cubicBezTo>
                    <a:pt x="70" y="195"/>
                    <a:pt x="88" y="177"/>
                    <a:pt x="97" y="195"/>
                  </a:cubicBezTo>
                  <a:cubicBezTo>
                    <a:pt x="106" y="239"/>
                    <a:pt x="123" y="230"/>
                    <a:pt x="123" y="257"/>
                  </a:cubicBezTo>
                  <a:cubicBezTo>
                    <a:pt x="123" y="292"/>
                    <a:pt x="97" y="310"/>
                    <a:pt x="35" y="336"/>
                  </a:cubicBezTo>
                  <a:cubicBezTo>
                    <a:pt x="35" y="336"/>
                    <a:pt x="17" y="336"/>
                    <a:pt x="0" y="345"/>
                  </a:cubicBezTo>
                  <a:cubicBezTo>
                    <a:pt x="0" y="443"/>
                    <a:pt x="0" y="443"/>
                    <a:pt x="0" y="443"/>
                  </a:cubicBezTo>
                  <a:cubicBezTo>
                    <a:pt x="398" y="443"/>
                    <a:pt x="398" y="443"/>
                    <a:pt x="398" y="443"/>
                  </a:cubicBezTo>
                  <a:cubicBezTo>
                    <a:pt x="398" y="443"/>
                    <a:pt x="398" y="408"/>
                    <a:pt x="398" y="399"/>
                  </a:cubicBezTo>
                  <a:cubicBezTo>
                    <a:pt x="398" y="381"/>
                    <a:pt x="372" y="354"/>
                    <a:pt x="310" y="336"/>
                  </a:cubicBezTo>
                  <a:close/>
                  <a:moveTo>
                    <a:pt x="425" y="195"/>
                  </a:moveTo>
                  <a:lnTo>
                    <a:pt x="425" y="195"/>
                  </a:lnTo>
                  <a:cubicBezTo>
                    <a:pt x="425" y="124"/>
                    <a:pt x="425" y="124"/>
                    <a:pt x="425" y="124"/>
                  </a:cubicBezTo>
                  <a:cubicBezTo>
                    <a:pt x="372" y="124"/>
                    <a:pt x="372" y="124"/>
                    <a:pt x="372" y="124"/>
                  </a:cubicBezTo>
                  <a:cubicBezTo>
                    <a:pt x="372" y="195"/>
                    <a:pt x="372" y="195"/>
                    <a:pt x="372" y="195"/>
                  </a:cubicBezTo>
                  <a:cubicBezTo>
                    <a:pt x="301" y="195"/>
                    <a:pt x="301" y="195"/>
                    <a:pt x="301" y="195"/>
                  </a:cubicBezTo>
                  <a:cubicBezTo>
                    <a:pt x="301" y="248"/>
                    <a:pt x="301" y="248"/>
                    <a:pt x="301" y="248"/>
                  </a:cubicBezTo>
                  <a:cubicBezTo>
                    <a:pt x="372" y="248"/>
                    <a:pt x="372" y="248"/>
                    <a:pt x="372" y="248"/>
                  </a:cubicBezTo>
                  <a:cubicBezTo>
                    <a:pt x="372" y="319"/>
                    <a:pt x="372" y="319"/>
                    <a:pt x="372" y="319"/>
                  </a:cubicBezTo>
                  <a:cubicBezTo>
                    <a:pt x="425" y="319"/>
                    <a:pt x="425" y="319"/>
                    <a:pt x="425" y="319"/>
                  </a:cubicBezTo>
                  <a:cubicBezTo>
                    <a:pt x="425" y="248"/>
                    <a:pt x="425" y="248"/>
                    <a:pt x="425" y="248"/>
                  </a:cubicBezTo>
                  <a:cubicBezTo>
                    <a:pt x="496" y="248"/>
                    <a:pt x="496" y="248"/>
                    <a:pt x="496" y="248"/>
                  </a:cubicBezTo>
                  <a:cubicBezTo>
                    <a:pt x="496" y="195"/>
                    <a:pt x="496" y="195"/>
                    <a:pt x="496" y="195"/>
                  </a:cubicBezTo>
                  <a:lnTo>
                    <a:pt x="425" y="19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lIns="34291" tIns="17145" rIns="34291" bIns="17145" anchor="ctr"/>
            <a:lstStyle/>
            <a:p>
              <a:endParaRPr lang="en-US" sz="1351" dirty="0"/>
            </a:p>
          </p:txBody>
        </p:sp>
        <p:sp>
          <p:nvSpPr>
            <p:cNvPr id="101" name="Freeform 123"/>
            <p:cNvSpPr>
              <a:spLocks noChangeArrowheads="1"/>
            </p:cNvSpPr>
            <p:nvPr/>
          </p:nvSpPr>
          <p:spPr bwMode="auto">
            <a:xfrm>
              <a:off x="2329652" y="4924236"/>
              <a:ext cx="221702" cy="226898"/>
            </a:xfrm>
            <a:custGeom>
              <a:avLst/>
              <a:gdLst>
                <a:gd name="T0" fmla="*/ 123628 w 452"/>
                <a:gd name="T1" fmla="*/ 135490 h 462"/>
                <a:gd name="T2" fmla="*/ 123628 w 452"/>
                <a:gd name="T3" fmla="*/ 135490 h 462"/>
                <a:gd name="T4" fmla="*/ 195108 w 452"/>
                <a:gd name="T5" fmla="*/ 11703 h 462"/>
                <a:gd name="T6" fmla="*/ 195108 w 452"/>
                <a:gd name="T7" fmla="*/ 8102 h 462"/>
                <a:gd name="T8" fmla="*/ 191062 w 452"/>
                <a:gd name="T9" fmla="*/ 8102 h 462"/>
                <a:gd name="T10" fmla="*/ 71480 w 452"/>
                <a:gd name="T11" fmla="*/ 80124 h 462"/>
                <a:gd name="T12" fmla="*/ 4046 w 452"/>
                <a:gd name="T13" fmla="*/ 135490 h 462"/>
                <a:gd name="T14" fmla="*/ 15735 w 452"/>
                <a:gd name="T15" fmla="*/ 147644 h 462"/>
                <a:gd name="T16" fmla="*/ 39561 w 452"/>
                <a:gd name="T17" fmla="*/ 139542 h 462"/>
                <a:gd name="T18" fmla="*/ 67883 w 452"/>
                <a:gd name="T19" fmla="*/ 167450 h 462"/>
                <a:gd name="T20" fmla="*/ 59791 w 452"/>
                <a:gd name="T21" fmla="*/ 191307 h 462"/>
                <a:gd name="T22" fmla="*/ 67883 w 452"/>
                <a:gd name="T23" fmla="*/ 203461 h 462"/>
                <a:gd name="T24" fmla="*/ 123628 w 452"/>
                <a:gd name="T25" fmla="*/ 135490 h 462"/>
                <a:gd name="T26" fmla="*/ 135317 w 452"/>
                <a:gd name="T27" fmla="*/ 67520 h 462"/>
                <a:gd name="T28" fmla="*/ 135317 w 452"/>
                <a:gd name="T29" fmla="*/ 67520 h 462"/>
                <a:gd name="T30" fmla="*/ 135317 w 452"/>
                <a:gd name="T31" fmla="*/ 43663 h 462"/>
                <a:gd name="T32" fmla="*/ 159143 w 452"/>
                <a:gd name="T33" fmla="*/ 43663 h 462"/>
                <a:gd name="T34" fmla="*/ 159143 w 452"/>
                <a:gd name="T35" fmla="*/ 67520 h 462"/>
                <a:gd name="T36" fmla="*/ 135317 w 452"/>
                <a:gd name="T37" fmla="*/ 67520 h 46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452" h="462">
                  <a:moveTo>
                    <a:pt x="275" y="301"/>
                  </a:moveTo>
                  <a:lnTo>
                    <a:pt x="275" y="301"/>
                  </a:lnTo>
                  <a:cubicBezTo>
                    <a:pt x="275" y="301"/>
                    <a:pt x="451" y="169"/>
                    <a:pt x="434" y="26"/>
                  </a:cubicBezTo>
                  <a:lnTo>
                    <a:pt x="434" y="18"/>
                  </a:lnTo>
                  <a:cubicBezTo>
                    <a:pt x="425" y="18"/>
                    <a:pt x="425" y="18"/>
                    <a:pt x="425" y="18"/>
                  </a:cubicBezTo>
                  <a:cubicBezTo>
                    <a:pt x="284" y="0"/>
                    <a:pt x="159" y="178"/>
                    <a:pt x="159" y="178"/>
                  </a:cubicBezTo>
                  <a:cubicBezTo>
                    <a:pt x="53" y="159"/>
                    <a:pt x="62" y="186"/>
                    <a:pt x="9" y="301"/>
                  </a:cubicBezTo>
                  <a:cubicBezTo>
                    <a:pt x="0" y="328"/>
                    <a:pt x="18" y="328"/>
                    <a:pt x="35" y="328"/>
                  </a:cubicBezTo>
                  <a:cubicBezTo>
                    <a:pt x="53" y="319"/>
                    <a:pt x="88" y="310"/>
                    <a:pt x="88" y="310"/>
                  </a:cubicBezTo>
                  <a:cubicBezTo>
                    <a:pt x="151" y="372"/>
                    <a:pt x="151" y="372"/>
                    <a:pt x="151" y="372"/>
                  </a:cubicBezTo>
                  <a:cubicBezTo>
                    <a:pt x="151" y="372"/>
                    <a:pt x="141" y="407"/>
                    <a:pt x="133" y="425"/>
                  </a:cubicBezTo>
                  <a:cubicBezTo>
                    <a:pt x="124" y="443"/>
                    <a:pt x="133" y="461"/>
                    <a:pt x="151" y="452"/>
                  </a:cubicBezTo>
                  <a:cubicBezTo>
                    <a:pt x="266" y="398"/>
                    <a:pt x="292" y="407"/>
                    <a:pt x="275" y="301"/>
                  </a:cubicBezTo>
                  <a:close/>
                  <a:moveTo>
                    <a:pt x="301" y="150"/>
                  </a:moveTo>
                  <a:lnTo>
                    <a:pt x="301" y="150"/>
                  </a:lnTo>
                  <a:cubicBezTo>
                    <a:pt x="284" y="133"/>
                    <a:pt x="284" y="115"/>
                    <a:pt x="301" y="97"/>
                  </a:cubicBezTo>
                  <a:cubicBezTo>
                    <a:pt x="319" y="80"/>
                    <a:pt x="345" y="80"/>
                    <a:pt x="354" y="97"/>
                  </a:cubicBezTo>
                  <a:cubicBezTo>
                    <a:pt x="372" y="115"/>
                    <a:pt x="372" y="133"/>
                    <a:pt x="354" y="150"/>
                  </a:cubicBezTo>
                  <a:cubicBezTo>
                    <a:pt x="345" y="169"/>
                    <a:pt x="319" y="169"/>
                    <a:pt x="301" y="15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lIns="34291" tIns="17145" rIns="34291" bIns="17145" anchor="ctr"/>
            <a:lstStyle/>
            <a:p>
              <a:endParaRPr lang="en-US" sz="1351" dirty="0"/>
            </a:p>
          </p:txBody>
        </p:sp>
      </p:grpSp>
      <p:grpSp>
        <p:nvGrpSpPr>
          <p:cNvPr id="103" name="Group 907"/>
          <p:cNvGrpSpPr>
            <a:grpSpLocks noChangeAspect="1"/>
          </p:cNvGrpSpPr>
          <p:nvPr/>
        </p:nvGrpSpPr>
        <p:grpSpPr bwMode="auto">
          <a:xfrm>
            <a:off x="4732833" y="575955"/>
            <a:ext cx="744311" cy="817344"/>
            <a:chOff x="5050" y="367"/>
            <a:chExt cx="693" cy="761"/>
          </a:xfrm>
          <a:solidFill>
            <a:schemeClr val="accent2">
              <a:lumMod val="75000"/>
            </a:schemeClr>
          </a:solidFill>
        </p:grpSpPr>
        <p:sp>
          <p:nvSpPr>
            <p:cNvPr id="104" name="Freeform 909"/>
            <p:cNvSpPr>
              <a:spLocks noEditPoints="1"/>
            </p:cNvSpPr>
            <p:nvPr/>
          </p:nvSpPr>
          <p:spPr bwMode="auto">
            <a:xfrm>
              <a:off x="5163" y="484"/>
              <a:ext cx="466" cy="644"/>
            </a:xfrm>
            <a:custGeom>
              <a:avLst/>
              <a:gdLst>
                <a:gd name="T0" fmla="*/ 862 w 2331"/>
                <a:gd name="T1" fmla="*/ 345 h 3218"/>
                <a:gd name="T2" fmla="*/ 550 w 2331"/>
                <a:gd name="T3" fmla="*/ 536 h 3218"/>
                <a:gd name="T4" fmla="*/ 349 w 2331"/>
                <a:gd name="T5" fmla="*/ 831 h 3218"/>
                <a:gd name="T6" fmla="*/ 297 w 2331"/>
                <a:gd name="T7" fmla="*/ 1189 h 3218"/>
                <a:gd name="T8" fmla="*/ 360 w 2331"/>
                <a:gd name="T9" fmla="*/ 1475 h 3218"/>
                <a:gd name="T10" fmla="*/ 475 w 2331"/>
                <a:gd name="T11" fmla="*/ 1692 h 3218"/>
                <a:gd name="T12" fmla="*/ 609 w 2331"/>
                <a:gd name="T13" fmla="*/ 1893 h 3218"/>
                <a:gd name="T14" fmla="*/ 692 w 2331"/>
                <a:gd name="T15" fmla="*/ 2119 h 3218"/>
                <a:gd name="T16" fmla="*/ 743 w 2331"/>
                <a:gd name="T17" fmla="*/ 2274 h 3218"/>
                <a:gd name="T18" fmla="*/ 1546 w 2331"/>
                <a:gd name="T19" fmla="*/ 2312 h 3218"/>
                <a:gd name="T20" fmla="*/ 1632 w 2331"/>
                <a:gd name="T21" fmla="*/ 2199 h 3218"/>
                <a:gd name="T22" fmla="*/ 1677 w 2331"/>
                <a:gd name="T23" fmla="*/ 1979 h 3218"/>
                <a:gd name="T24" fmla="*/ 1803 w 2331"/>
                <a:gd name="T25" fmla="*/ 1768 h 3218"/>
                <a:gd name="T26" fmla="*/ 1927 w 2331"/>
                <a:gd name="T27" fmla="*/ 1569 h 3218"/>
                <a:gd name="T28" fmla="*/ 2018 w 2331"/>
                <a:gd name="T29" fmla="*/ 1314 h 3218"/>
                <a:gd name="T30" fmla="*/ 2023 w 2331"/>
                <a:gd name="T31" fmla="*/ 971 h 3218"/>
                <a:gd name="T32" fmla="*/ 1877 w 2331"/>
                <a:gd name="T33" fmla="*/ 643 h 3218"/>
                <a:gd name="T34" fmla="*/ 1605 w 2331"/>
                <a:gd name="T35" fmla="*/ 405 h 3218"/>
                <a:gd name="T36" fmla="*/ 1245 w 2331"/>
                <a:gd name="T37" fmla="*/ 297 h 3218"/>
                <a:gd name="T38" fmla="*/ 1445 w 2331"/>
                <a:gd name="T39" fmla="*/ 34 h 3218"/>
                <a:gd name="T40" fmla="*/ 1853 w 2331"/>
                <a:gd name="T41" fmla="*/ 217 h 3218"/>
                <a:gd name="T42" fmla="*/ 2156 w 2331"/>
                <a:gd name="T43" fmla="*/ 530 h 3218"/>
                <a:gd name="T44" fmla="*/ 2315 w 2331"/>
                <a:gd name="T45" fmla="*/ 937 h 3218"/>
                <a:gd name="T46" fmla="*/ 2313 w 2331"/>
                <a:gd name="T47" fmla="*/ 1340 h 3218"/>
                <a:gd name="T48" fmla="*/ 2222 w 2331"/>
                <a:gd name="T49" fmla="*/ 1637 h 3218"/>
                <a:gd name="T50" fmla="*/ 2097 w 2331"/>
                <a:gd name="T51" fmla="*/ 1859 h 3218"/>
                <a:gd name="T52" fmla="*/ 1970 w 2331"/>
                <a:gd name="T53" fmla="*/ 2052 h 3218"/>
                <a:gd name="T54" fmla="*/ 1926 w 2331"/>
                <a:gd name="T55" fmla="*/ 2224 h 3218"/>
                <a:gd name="T56" fmla="*/ 1806 w 2331"/>
                <a:gd name="T57" fmla="*/ 2471 h 3218"/>
                <a:gd name="T58" fmla="*/ 1708 w 2331"/>
                <a:gd name="T59" fmla="*/ 2637 h 3218"/>
                <a:gd name="T60" fmla="*/ 1700 w 2331"/>
                <a:gd name="T61" fmla="*/ 2793 h 3218"/>
                <a:gd name="T62" fmla="*/ 1696 w 2331"/>
                <a:gd name="T63" fmla="*/ 2865 h 3218"/>
                <a:gd name="T64" fmla="*/ 1661 w 2331"/>
                <a:gd name="T65" fmla="*/ 2960 h 3218"/>
                <a:gd name="T66" fmla="*/ 1540 w 2331"/>
                <a:gd name="T67" fmla="*/ 3065 h 3218"/>
                <a:gd name="T68" fmla="*/ 1360 w 2331"/>
                <a:gd name="T69" fmla="*/ 3194 h 3218"/>
                <a:gd name="T70" fmla="*/ 1023 w 2331"/>
                <a:gd name="T71" fmla="*/ 3216 h 3218"/>
                <a:gd name="T72" fmla="*/ 875 w 2331"/>
                <a:gd name="T73" fmla="*/ 3101 h 3218"/>
                <a:gd name="T74" fmla="*/ 697 w 2331"/>
                <a:gd name="T75" fmla="*/ 2996 h 3218"/>
                <a:gd name="T76" fmla="*/ 638 w 2331"/>
                <a:gd name="T77" fmla="*/ 2885 h 3218"/>
                <a:gd name="T78" fmla="*/ 633 w 2331"/>
                <a:gd name="T79" fmla="*/ 2835 h 3218"/>
                <a:gd name="T80" fmla="*/ 626 w 2331"/>
                <a:gd name="T81" fmla="*/ 2702 h 3218"/>
                <a:gd name="T82" fmla="*/ 618 w 2331"/>
                <a:gd name="T83" fmla="*/ 2554 h 3218"/>
                <a:gd name="T84" fmla="*/ 432 w 2331"/>
                <a:gd name="T85" fmla="*/ 2328 h 3218"/>
                <a:gd name="T86" fmla="*/ 390 w 2331"/>
                <a:gd name="T87" fmla="*/ 2114 h 3218"/>
                <a:gd name="T88" fmla="*/ 284 w 2331"/>
                <a:gd name="T89" fmla="*/ 1933 h 3218"/>
                <a:gd name="T90" fmla="*/ 158 w 2331"/>
                <a:gd name="T91" fmla="*/ 1734 h 3218"/>
                <a:gd name="T92" fmla="*/ 47 w 2331"/>
                <a:gd name="T93" fmla="*/ 1469 h 3218"/>
                <a:gd name="T94" fmla="*/ 0 w 2331"/>
                <a:gd name="T95" fmla="*/ 1119 h 3218"/>
                <a:gd name="T96" fmla="*/ 91 w 2331"/>
                <a:gd name="T97" fmla="*/ 684 h 3218"/>
                <a:gd name="T98" fmla="*/ 342 w 2331"/>
                <a:gd name="T99" fmla="*/ 329 h 3218"/>
                <a:gd name="T100" fmla="*/ 713 w 2331"/>
                <a:gd name="T101" fmla="*/ 89 h 3218"/>
                <a:gd name="T102" fmla="*/ 1165 w 2331"/>
                <a:gd name="T103" fmla="*/ 0 h 3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331" h="3218">
                  <a:moveTo>
                    <a:pt x="1165" y="293"/>
                  </a:moveTo>
                  <a:lnTo>
                    <a:pt x="1086" y="297"/>
                  </a:lnTo>
                  <a:lnTo>
                    <a:pt x="1009" y="306"/>
                  </a:lnTo>
                  <a:lnTo>
                    <a:pt x="934" y="323"/>
                  </a:lnTo>
                  <a:lnTo>
                    <a:pt x="862" y="345"/>
                  </a:lnTo>
                  <a:lnTo>
                    <a:pt x="792" y="373"/>
                  </a:lnTo>
                  <a:lnTo>
                    <a:pt x="726" y="407"/>
                  </a:lnTo>
                  <a:lnTo>
                    <a:pt x="663" y="445"/>
                  </a:lnTo>
                  <a:lnTo>
                    <a:pt x="605" y="488"/>
                  </a:lnTo>
                  <a:lnTo>
                    <a:pt x="550" y="536"/>
                  </a:lnTo>
                  <a:lnTo>
                    <a:pt x="500" y="587"/>
                  </a:lnTo>
                  <a:lnTo>
                    <a:pt x="455" y="643"/>
                  </a:lnTo>
                  <a:lnTo>
                    <a:pt x="414" y="703"/>
                  </a:lnTo>
                  <a:lnTo>
                    <a:pt x="379" y="765"/>
                  </a:lnTo>
                  <a:lnTo>
                    <a:pt x="349" y="831"/>
                  </a:lnTo>
                  <a:lnTo>
                    <a:pt x="326" y="900"/>
                  </a:lnTo>
                  <a:lnTo>
                    <a:pt x="309" y="971"/>
                  </a:lnTo>
                  <a:lnTo>
                    <a:pt x="298" y="1044"/>
                  </a:lnTo>
                  <a:lnTo>
                    <a:pt x="295" y="1119"/>
                  </a:lnTo>
                  <a:lnTo>
                    <a:pt x="297" y="1189"/>
                  </a:lnTo>
                  <a:lnTo>
                    <a:pt x="303" y="1253"/>
                  </a:lnTo>
                  <a:lnTo>
                    <a:pt x="313" y="1314"/>
                  </a:lnTo>
                  <a:lnTo>
                    <a:pt x="326" y="1371"/>
                  </a:lnTo>
                  <a:lnTo>
                    <a:pt x="342" y="1425"/>
                  </a:lnTo>
                  <a:lnTo>
                    <a:pt x="360" y="1475"/>
                  </a:lnTo>
                  <a:lnTo>
                    <a:pt x="380" y="1523"/>
                  </a:lnTo>
                  <a:lnTo>
                    <a:pt x="403" y="1569"/>
                  </a:lnTo>
                  <a:lnTo>
                    <a:pt x="426" y="1612"/>
                  </a:lnTo>
                  <a:lnTo>
                    <a:pt x="451" y="1652"/>
                  </a:lnTo>
                  <a:lnTo>
                    <a:pt x="475" y="1692"/>
                  </a:lnTo>
                  <a:lnTo>
                    <a:pt x="502" y="1730"/>
                  </a:lnTo>
                  <a:lnTo>
                    <a:pt x="526" y="1767"/>
                  </a:lnTo>
                  <a:lnTo>
                    <a:pt x="555" y="1809"/>
                  </a:lnTo>
                  <a:lnTo>
                    <a:pt x="583" y="1851"/>
                  </a:lnTo>
                  <a:lnTo>
                    <a:pt x="609" y="1893"/>
                  </a:lnTo>
                  <a:lnTo>
                    <a:pt x="633" y="1934"/>
                  </a:lnTo>
                  <a:lnTo>
                    <a:pt x="654" y="1979"/>
                  </a:lnTo>
                  <a:lnTo>
                    <a:pt x="670" y="2023"/>
                  </a:lnTo>
                  <a:lnTo>
                    <a:pt x="684" y="2070"/>
                  </a:lnTo>
                  <a:lnTo>
                    <a:pt x="692" y="2119"/>
                  </a:lnTo>
                  <a:lnTo>
                    <a:pt x="695" y="2170"/>
                  </a:lnTo>
                  <a:lnTo>
                    <a:pt x="698" y="2199"/>
                  </a:lnTo>
                  <a:lnTo>
                    <a:pt x="709" y="2226"/>
                  </a:lnTo>
                  <a:lnTo>
                    <a:pt x="723" y="2251"/>
                  </a:lnTo>
                  <a:lnTo>
                    <a:pt x="743" y="2274"/>
                  </a:lnTo>
                  <a:lnTo>
                    <a:pt x="763" y="2294"/>
                  </a:lnTo>
                  <a:lnTo>
                    <a:pt x="785" y="2312"/>
                  </a:lnTo>
                  <a:lnTo>
                    <a:pt x="805" y="2328"/>
                  </a:lnTo>
                  <a:lnTo>
                    <a:pt x="1525" y="2328"/>
                  </a:lnTo>
                  <a:lnTo>
                    <a:pt x="1546" y="2312"/>
                  </a:lnTo>
                  <a:lnTo>
                    <a:pt x="1567" y="2294"/>
                  </a:lnTo>
                  <a:lnTo>
                    <a:pt x="1589" y="2274"/>
                  </a:lnTo>
                  <a:lnTo>
                    <a:pt x="1607" y="2251"/>
                  </a:lnTo>
                  <a:lnTo>
                    <a:pt x="1622" y="2226"/>
                  </a:lnTo>
                  <a:lnTo>
                    <a:pt x="1632" y="2199"/>
                  </a:lnTo>
                  <a:lnTo>
                    <a:pt x="1636" y="2170"/>
                  </a:lnTo>
                  <a:lnTo>
                    <a:pt x="1638" y="2119"/>
                  </a:lnTo>
                  <a:lnTo>
                    <a:pt x="1647" y="2070"/>
                  </a:lnTo>
                  <a:lnTo>
                    <a:pt x="1660" y="2023"/>
                  </a:lnTo>
                  <a:lnTo>
                    <a:pt x="1677" y="1979"/>
                  </a:lnTo>
                  <a:lnTo>
                    <a:pt x="1697" y="1936"/>
                  </a:lnTo>
                  <a:lnTo>
                    <a:pt x="1722" y="1893"/>
                  </a:lnTo>
                  <a:lnTo>
                    <a:pt x="1747" y="1851"/>
                  </a:lnTo>
                  <a:lnTo>
                    <a:pt x="1775" y="1810"/>
                  </a:lnTo>
                  <a:lnTo>
                    <a:pt x="1803" y="1768"/>
                  </a:lnTo>
                  <a:lnTo>
                    <a:pt x="1829" y="1731"/>
                  </a:lnTo>
                  <a:lnTo>
                    <a:pt x="1854" y="1693"/>
                  </a:lnTo>
                  <a:lnTo>
                    <a:pt x="1879" y="1654"/>
                  </a:lnTo>
                  <a:lnTo>
                    <a:pt x="1905" y="1612"/>
                  </a:lnTo>
                  <a:lnTo>
                    <a:pt x="1927" y="1569"/>
                  </a:lnTo>
                  <a:lnTo>
                    <a:pt x="1950" y="1523"/>
                  </a:lnTo>
                  <a:lnTo>
                    <a:pt x="1971" y="1475"/>
                  </a:lnTo>
                  <a:lnTo>
                    <a:pt x="1989" y="1425"/>
                  </a:lnTo>
                  <a:lnTo>
                    <a:pt x="2005" y="1371"/>
                  </a:lnTo>
                  <a:lnTo>
                    <a:pt x="2018" y="1314"/>
                  </a:lnTo>
                  <a:lnTo>
                    <a:pt x="2027" y="1253"/>
                  </a:lnTo>
                  <a:lnTo>
                    <a:pt x="2033" y="1189"/>
                  </a:lnTo>
                  <a:lnTo>
                    <a:pt x="2036" y="1119"/>
                  </a:lnTo>
                  <a:lnTo>
                    <a:pt x="2032" y="1044"/>
                  </a:lnTo>
                  <a:lnTo>
                    <a:pt x="2023" y="971"/>
                  </a:lnTo>
                  <a:lnTo>
                    <a:pt x="2005" y="899"/>
                  </a:lnTo>
                  <a:lnTo>
                    <a:pt x="1982" y="831"/>
                  </a:lnTo>
                  <a:lnTo>
                    <a:pt x="1953" y="765"/>
                  </a:lnTo>
                  <a:lnTo>
                    <a:pt x="1917" y="702"/>
                  </a:lnTo>
                  <a:lnTo>
                    <a:pt x="1877" y="643"/>
                  </a:lnTo>
                  <a:lnTo>
                    <a:pt x="1831" y="587"/>
                  </a:lnTo>
                  <a:lnTo>
                    <a:pt x="1781" y="536"/>
                  </a:lnTo>
                  <a:lnTo>
                    <a:pt x="1726" y="488"/>
                  </a:lnTo>
                  <a:lnTo>
                    <a:pt x="1667" y="444"/>
                  </a:lnTo>
                  <a:lnTo>
                    <a:pt x="1605" y="405"/>
                  </a:lnTo>
                  <a:lnTo>
                    <a:pt x="1539" y="373"/>
                  </a:lnTo>
                  <a:lnTo>
                    <a:pt x="1469" y="345"/>
                  </a:lnTo>
                  <a:lnTo>
                    <a:pt x="1396" y="323"/>
                  </a:lnTo>
                  <a:lnTo>
                    <a:pt x="1322" y="306"/>
                  </a:lnTo>
                  <a:lnTo>
                    <a:pt x="1245" y="297"/>
                  </a:lnTo>
                  <a:lnTo>
                    <a:pt x="1165" y="293"/>
                  </a:lnTo>
                  <a:close/>
                  <a:moveTo>
                    <a:pt x="1165" y="0"/>
                  </a:moveTo>
                  <a:lnTo>
                    <a:pt x="1260" y="4"/>
                  </a:lnTo>
                  <a:lnTo>
                    <a:pt x="1354" y="16"/>
                  </a:lnTo>
                  <a:lnTo>
                    <a:pt x="1445" y="34"/>
                  </a:lnTo>
                  <a:lnTo>
                    <a:pt x="1534" y="58"/>
                  </a:lnTo>
                  <a:lnTo>
                    <a:pt x="1618" y="89"/>
                  </a:lnTo>
                  <a:lnTo>
                    <a:pt x="1700" y="126"/>
                  </a:lnTo>
                  <a:lnTo>
                    <a:pt x="1778" y="169"/>
                  </a:lnTo>
                  <a:lnTo>
                    <a:pt x="1853" y="217"/>
                  </a:lnTo>
                  <a:lnTo>
                    <a:pt x="1923" y="270"/>
                  </a:lnTo>
                  <a:lnTo>
                    <a:pt x="1989" y="329"/>
                  </a:lnTo>
                  <a:lnTo>
                    <a:pt x="2049" y="391"/>
                  </a:lnTo>
                  <a:lnTo>
                    <a:pt x="2106" y="459"/>
                  </a:lnTo>
                  <a:lnTo>
                    <a:pt x="2156" y="530"/>
                  </a:lnTo>
                  <a:lnTo>
                    <a:pt x="2201" y="605"/>
                  </a:lnTo>
                  <a:lnTo>
                    <a:pt x="2239" y="684"/>
                  </a:lnTo>
                  <a:lnTo>
                    <a:pt x="2271" y="767"/>
                  </a:lnTo>
                  <a:lnTo>
                    <a:pt x="2297" y="850"/>
                  </a:lnTo>
                  <a:lnTo>
                    <a:pt x="2315" y="937"/>
                  </a:lnTo>
                  <a:lnTo>
                    <a:pt x="2327" y="1027"/>
                  </a:lnTo>
                  <a:lnTo>
                    <a:pt x="2331" y="1119"/>
                  </a:lnTo>
                  <a:lnTo>
                    <a:pt x="2328" y="1197"/>
                  </a:lnTo>
                  <a:lnTo>
                    <a:pt x="2322" y="1271"/>
                  </a:lnTo>
                  <a:lnTo>
                    <a:pt x="2313" y="1340"/>
                  </a:lnTo>
                  <a:lnTo>
                    <a:pt x="2299" y="1407"/>
                  </a:lnTo>
                  <a:lnTo>
                    <a:pt x="2284" y="1469"/>
                  </a:lnTo>
                  <a:lnTo>
                    <a:pt x="2266" y="1528"/>
                  </a:lnTo>
                  <a:lnTo>
                    <a:pt x="2244" y="1584"/>
                  </a:lnTo>
                  <a:lnTo>
                    <a:pt x="2222" y="1637"/>
                  </a:lnTo>
                  <a:lnTo>
                    <a:pt x="2198" y="1686"/>
                  </a:lnTo>
                  <a:lnTo>
                    <a:pt x="2174" y="1732"/>
                  </a:lnTo>
                  <a:lnTo>
                    <a:pt x="2148" y="1778"/>
                  </a:lnTo>
                  <a:lnTo>
                    <a:pt x="2122" y="1820"/>
                  </a:lnTo>
                  <a:lnTo>
                    <a:pt x="2097" y="1859"/>
                  </a:lnTo>
                  <a:lnTo>
                    <a:pt x="2072" y="1896"/>
                  </a:lnTo>
                  <a:lnTo>
                    <a:pt x="2047" y="1932"/>
                  </a:lnTo>
                  <a:lnTo>
                    <a:pt x="2018" y="1976"/>
                  </a:lnTo>
                  <a:lnTo>
                    <a:pt x="1991" y="2016"/>
                  </a:lnTo>
                  <a:lnTo>
                    <a:pt x="1970" y="2052"/>
                  </a:lnTo>
                  <a:lnTo>
                    <a:pt x="1953" y="2084"/>
                  </a:lnTo>
                  <a:lnTo>
                    <a:pt x="1941" y="2114"/>
                  </a:lnTo>
                  <a:lnTo>
                    <a:pt x="1932" y="2142"/>
                  </a:lnTo>
                  <a:lnTo>
                    <a:pt x="1930" y="2170"/>
                  </a:lnTo>
                  <a:lnTo>
                    <a:pt x="1926" y="2224"/>
                  </a:lnTo>
                  <a:lnTo>
                    <a:pt x="1915" y="2276"/>
                  </a:lnTo>
                  <a:lnTo>
                    <a:pt x="1899" y="2328"/>
                  </a:lnTo>
                  <a:lnTo>
                    <a:pt x="1873" y="2378"/>
                  </a:lnTo>
                  <a:lnTo>
                    <a:pt x="1843" y="2426"/>
                  </a:lnTo>
                  <a:lnTo>
                    <a:pt x="1806" y="2471"/>
                  </a:lnTo>
                  <a:lnTo>
                    <a:pt x="1763" y="2514"/>
                  </a:lnTo>
                  <a:lnTo>
                    <a:pt x="1713" y="2554"/>
                  </a:lnTo>
                  <a:lnTo>
                    <a:pt x="1712" y="2578"/>
                  </a:lnTo>
                  <a:lnTo>
                    <a:pt x="1711" y="2606"/>
                  </a:lnTo>
                  <a:lnTo>
                    <a:pt x="1708" y="2637"/>
                  </a:lnTo>
                  <a:lnTo>
                    <a:pt x="1707" y="2670"/>
                  </a:lnTo>
                  <a:lnTo>
                    <a:pt x="1705" y="2702"/>
                  </a:lnTo>
                  <a:lnTo>
                    <a:pt x="1704" y="2734"/>
                  </a:lnTo>
                  <a:lnTo>
                    <a:pt x="1701" y="2765"/>
                  </a:lnTo>
                  <a:lnTo>
                    <a:pt x="1700" y="2793"/>
                  </a:lnTo>
                  <a:lnTo>
                    <a:pt x="1699" y="2816"/>
                  </a:lnTo>
                  <a:lnTo>
                    <a:pt x="1697" y="2835"/>
                  </a:lnTo>
                  <a:lnTo>
                    <a:pt x="1697" y="2847"/>
                  </a:lnTo>
                  <a:lnTo>
                    <a:pt x="1696" y="2850"/>
                  </a:lnTo>
                  <a:lnTo>
                    <a:pt x="1696" y="2865"/>
                  </a:lnTo>
                  <a:lnTo>
                    <a:pt x="1694" y="2881"/>
                  </a:lnTo>
                  <a:lnTo>
                    <a:pt x="1689" y="2899"/>
                  </a:lnTo>
                  <a:lnTo>
                    <a:pt x="1683" y="2918"/>
                  </a:lnTo>
                  <a:lnTo>
                    <a:pt x="1673" y="2940"/>
                  </a:lnTo>
                  <a:lnTo>
                    <a:pt x="1661" y="2960"/>
                  </a:lnTo>
                  <a:lnTo>
                    <a:pt x="1646" y="2982"/>
                  </a:lnTo>
                  <a:lnTo>
                    <a:pt x="1626" y="3004"/>
                  </a:lnTo>
                  <a:lnTo>
                    <a:pt x="1602" y="3025"/>
                  </a:lnTo>
                  <a:lnTo>
                    <a:pt x="1573" y="3046"/>
                  </a:lnTo>
                  <a:lnTo>
                    <a:pt x="1540" y="3065"/>
                  </a:lnTo>
                  <a:lnTo>
                    <a:pt x="1501" y="3084"/>
                  </a:lnTo>
                  <a:lnTo>
                    <a:pt x="1455" y="3101"/>
                  </a:lnTo>
                  <a:lnTo>
                    <a:pt x="1429" y="3135"/>
                  </a:lnTo>
                  <a:lnTo>
                    <a:pt x="1396" y="3166"/>
                  </a:lnTo>
                  <a:lnTo>
                    <a:pt x="1360" y="3194"/>
                  </a:lnTo>
                  <a:lnTo>
                    <a:pt x="1335" y="3208"/>
                  </a:lnTo>
                  <a:lnTo>
                    <a:pt x="1307" y="3216"/>
                  </a:lnTo>
                  <a:lnTo>
                    <a:pt x="1279" y="3218"/>
                  </a:lnTo>
                  <a:lnTo>
                    <a:pt x="1052" y="3218"/>
                  </a:lnTo>
                  <a:lnTo>
                    <a:pt x="1023" y="3216"/>
                  </a:lnTo>
                  <a:lnTo>
                    <a:pt x="996" y="3208"/>
                  </a:lnTo>
                  <a:lnTo>
                    <a:pt x="970" y="3194"/>
                  </a:lnTo>
                  <a:lnTo>
                    <a:pt x="934" y="3166"/>
                  </a:lnTo>
                  <a:lnTo>
                    <a:pt x="902" y="3135"/>
                  </a:lnTo>
                  <a:lnTo>
                    <a:pt x="875" y="3101"/>
                  </a:lnTo>
                  <a:lnTo>
                    <a:pt x="827" y="3082"/>
                  </a:lnTo>
                  <a:lnTo>
                    <a:pt x="786" y="3063"/>
                  </a:lnTo>
                  <a:lnTo>
                    <a:pt x="750" y="3041"/>
                  </a:lnTo>
                  <a:lnTo>
                    <a:pt x="721" y="3019"/>
                  </a:lnTo>
                  <a:lnTo>
                    <a:pt x="697" y="2996"/>
                  </a:lnTo>
                  <a:lnTo>
                    <a:pt x="678" y="2972"/>
                  </a:lnTo>
                  <a:lnTo>
                    <a:pt x="663" y="2949"/>
                  </a:lnTo>
                  <a:lnTo>
                    <a:pt x="651" y="2927"/>
                  </a:lnTo>
                  <a:lnTo>
                    <a:pt x="644" y="2905"/>
                  </a:lnTo>
                  <a:lnTo>
                    <a:pt x="638" y="2885"/>
                  </a:lnTo>
                  <a:lnTo>
                    <a:pt x="636" y="2867"/>
                  </a:lnTo>
                  <a:lnTo>
                    <a:pt x="634" y="2850"/>
                  </a:lnTo>
                  <a:lnTo>
                    <a:pt x="634" y="2850"/>
                  </a:lnTo>
                  <a:lnTo>
                    <a:pt x="634" y="2847"/>
                  </a:lnTo>
                  <a:lnTo>
                    <a:pt x="633" y="2835"/>
                  </a:lnTo>
                  <a:lnTo>
                    <a:pt x="632" y="2816"/>
                  </a:lnTo>
                  <a:lnTo>
                    <a:pt x="631" y="2793"/>
                  </a:lnTo>
                  <a:lnTo>
                    <a:pt x="630" y="2765"/>
                  </a:lnTo>
                  <a:lnTo>
                    <a:pt x="627" y="2734"/>
                  </a:lnTo>
                  <a:lnTo>
                    <a:pt x="626" y="2702"/>
                  </a:lnTo>
                  <a:lnTo>
                    <a:pt x="624" y="2670"/>
                  </a:lnTo>
                  <a:lnTo>
                    <a:pt x="622" y="2637"/>
                  </a:lnTo>
                  <a:lnTo>
                    <a:pt x="620" y="2606"/>
                  </a:lnTo>
                  <a:lnTo>
                    <a:pt x="619" y="2578"/>
                  </a:lnTo>
                  <a:lnTo>
                    <a:pt x="618" y="2554"/>
                  </a:lnTo>
                  <a:lnTo>
                    <a:pt x="568" y="2514"/>
                  </a:lnTo>
                  <a:lnTo>
                    <a:pt x="525" y="2471"/>
                  </a:lnTo>
                  <a:lnTo>
                    <a:pt x="487" y="2426"/>
                  </a:lnTo>
                  <a:lnTo>
                    <a:pt x="457" y="2378"/>
                  </a:lnTo>
                  <a:lnTo>
                    <a:pt x="432" y="2328"/>
                  </a:lnTo>
                  <a:lnTo>
                    <a:pt x="415" y="2276"/>
                  </a:lnTo>
                  <a:lnTo>
                    <a:pt x="404" y="2224"/>
                  </a:lnTo>
                  <a:lnTo>
                    <a:pt x="401" y="2170"/>
                  </a:lnTo>
                  <a:lnTo>
                    <a:pt x="398" y="2142"/>
                  </a:lnTo>
                  <a:lnTo>
                    <a:pt x="390" y="2114"/>
                  </a:lnTo>
                  <a:lnTo>
                    <a:pt x="378" y="2084"/>
                  </a:lnTo>
                  <a:lnTo>
                    <a:pt x="361" y="2052"/>
                  </a:lnTo>
                  <a:lnTo>
                    <a:pt x="339" y="2016"/>
                  </a:lnTo>
                  <a:lnTo>
                    <a:pt x="314" y="1976"/>
                  </a:lnTo>
                  <a:lnTo>
                    <a:pt x="284" y="1933"/>
                  </a:lnTo>
                  <a:lnTo>
                    <a:pt x="260" y="1897"/>
                  </a:lnTo>
                  <a:lnTo>
                    <a:pt x="235" y="1859"/>
                  </a:lnTo>
                  <a:lnTo>
                    <a:pt x="208" y="1820"/>
                  </a:lnTo>
                  <a:lnTo>
                    <a:pt x="183" y="1778"/>
                  </a:lnTo>
                  <a:lnTo>
                    <a:pt x="158" y="1734"/>
                  </a:lnTo>
                  <a:lnTo>
                    <a:pt x="132" y="1686"/>
                  </a:lnTo>
                  <a:lnTo>
                    <a:pt x="108" y="1637"/>
                  </a:lnTo>
                  <a:lnTo>
                    <a:pt x="87" y="1584"/>
                  </a:lnTo>
                  <a:lnTo>
                    <a:pt x="65" y="1528"/>
                  </a:lnTo>
                  <a:lnTo>
                    <a:pt x="47" y="1469"/>
                  </a:lnTo>
                  <a:lnTo>
                    <a:pt x="31" y="1407"/>
                  </a:lnTo>
                  <a:lnTo>
                    <a:pt x="18" y="1340"/>
                  </a:lnTo>
                  <a:lnTo>
                    <a:pt x="8" y="1271"/>
                  </a:lnTo>
                  <a:lnTo>
                    <a:pt x="2" y="1197"/>
                  </a:lnTo>
                  <a:lnTo>
                    <a:pt x="0" y="1119"/>
                  </a:lnTo>
                  <a:lnTo>
                    <a:pt x="3" y="1027"/>
                  </a:lnTo>
                  <a:lnTo>
                    <a:pt x="16" y="937"/>
                  </a:lnTo>
                  <a:lnTo>
                    <a:pt x="34" y="850"/>
                  </a:lnTo>
                  <a:lnTo>
                    <a:pt x="60" y="767"/>
                  </a:lnTo>
                  <a:lnTo>
                    <a:pt x="91" y="684"/>
                  </a:lnTo>
                  <a:lnTo>
                    <a:pt x="130" y="605"/>
                  </a:lnTo>
                  <a:lnTo>
                    <a:pt x="174" y="530"/>
                  </a:lnTo>
                  <a:lnTo>
                    <a:pt x="225" y="459"/>
                  </a:lnTo>
                  <a:lnTo>
                    <a:pt x="282" y="391"/>
                  </a:lnTo>
                  <a:lnTo>
                    <a:pt x="342" y="329"/>
                  </a:lnTo>
                  <a:lnTo>
                    <a:pt x="408" y="270"/>
                  </a:lnTo>
                  <a:lnTo>
                    <a:pt x="478" y="217"/>
                  </a:lnTo>
                  <a:lnTo>
                    <a:pt x="553" y="169"/>
                  </a:lnTo>
                  <a:lnTo>
                    <a:pt x="631" y="126"/>
                  </a:lnTo>
                  <a:lnTo>
                    <a:pt x="713" y="89"/>
                  </a:lnTo>
                  <a:lnTo>
                    <a:pt x="798" y="58"/>
                  </a:lnTo>
                  <a:lnTo>
                    <a:pt x="886" y="34"/>
                  </a:lnTo>
                  <a:lnTo>
                    <a:pt x="976" y="16"/>
                  </a:lnTo>
                  <a:lnTo>
                    <a:pt x="1070" y="4"/>
                  </a:lnTo>
                  <a:lnTo>
                    <a:pt x="11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1"/>
            </a:p>
          </p:txBody>
        </p:sp>
        <p:sp>
          <p:nvSpPr>
            <p:cNvPr id="105" name="Freeform 910"/>
            <p:cNvSpPr>
              <a:spLocks/>
            </p:cNvSpPr>
            <p:nvPr/>
          </p:nvSpPr>
          <p:spPr bwMode="auto">
            <a:xfrm>
              <a:off x="5382" y="367"/>
              <a:ext cx="29" cy="73"/>
            </a:xfrm>
            <a:custGeom>
              <a:avLst/>
              <a:gdLst>
                <a:gd name="T0" fmla="*/ 73 w 147"/>
                <a:gd name="T1" fmla="*/ 0 h 364"/>
                <a:gd name="T2" fmla="*/ 73 w 147"/>
                <a:gd name="T3" fmla="*/ 0 h 364"/>
                <a:gd name="T4" fmla="*/ 93 w 147"/>
                <a:gd name="T5" fmla="*/ 2 h 364"/>
                <a:gd name="T6" fmla="*/ 111 w 147"/>
                <a:gd name="T7" fmla="*/ 9 h 364"/>
                <a:gd name="T8" fmla="*/ 125 w 147"/>
                <a:gd name="T9" fmla="*/ 21 h 364"/>
                <a:gd name="T10" fmla="*/ 137 w 147"/>
                <a:gd name="T11" fmla="*/ 36 h 364"/>
                <a:gd name="T12" fmla="*/ 144 w 147"/>
                <a:gd name="T13" fmla="*/ 53 h 364"/>
                <a:gd name="T14" fmla="*/ 147 w 147"/>
                <a:gd name="T15" fmla="*/ 73 h 364"/>
                <a:gd name="T16" fmla="*/ 147 w 147"/>
                <a:gd name="T17" fmla="*/ 291 h 364"/>
                <a:gd name="T18" fmla="*/ 144 w 147"/>
                <a:gd name="T19" fmla="*/ 312 h 364"/>
                <a:gd name="T20" fmla="*/ 137 w 147"/>
                <a:gd name="T21" fmla="*/ 328 h 364"/>
                <a:gd name="T22" fmla="*/ 125 w 147"/>
                <a:gd name="T23" fmla="*/ 344 h 364"/>
                <a:gd name="T24" fmla="*/ 111 w 147"/>
                <a:gd name="T25" fmla="*/ 355 h 364"/>
                <a:gd name="T26" fmla="*/ 93 w 147"/>
                <a:gd name="T27" fmla="*/ 362 h 364"/>
                <a:gd name="T28" fmla="*/ 73 w 147"/>
                <a:gd name="T29" fmla="*/ 364 h 364"/>
                <a:gd name="T30" fmla="*/ 54 w 147"/>
                <a:gd name="T31" fmla="*/ 362 h 364"/>
                <a:gd name="T32" fmla="*/ 36 w 147"/>
                <a:gd name="T33" fmla="*/ 355 h 364"/>
                <a:gd name="T34" fmla="*/ 22 w 147"/>
                <a:gd name="T35" fmla="*/ 344 h 364"/>
                <a:gd name="T36" fmla="*/ 10 w 147"/>
                <a:gd name="T37" fmla="*/ 328 h 364"/>
                <a:gd name="T38" fmla="*/ 2 w 147"/>
                <a:gd name="T39" fmla="*/ 312 h 364"/>
                <a:gd name="T40" fmla="*/ 0 w 147"/>
                <a:gd name="T41" fmla="*/ 291 h 364"/>
                <a:gd name="T42" fmla="*/ 0 w 147"/>
                <a:gd name="T43" fmla="*/ 73 h 364"/>
                <a:gd name="T44" fmla="*/ 2 w 147"/>
                <a:gd name="T45" fmla="*/ 53 h 364"/>
                <a:gd name="T46" fmla="*/ 10 w 147"/>
                <a:gd name="T47" fmla="*/ 36 h 364"/>
                <a:gd name="T48" fmla="*/ 22 w 147"/>
                <a:gd name="T49" fmla="*/ 21 h 364"/>
                <a:gd name="T50" fmla="*/ 36 w 147"/>
                <a:gd name="T51" fmla="*/ 9 h 364"/>
                <a:gd name="T52" fmla="*/ 54 w 147"/>
                <a:gd name="T53" fmla="*/ 2 h 364"/>
                <a:gd name="T54" fmla="*/ 73 w 147"/>
                <a:gd name="T55" fmla="*/ 0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7" h="364">
                  <a:moveTo>
                    <a:pt x="73" y="0"/>
                  </a:moveTo>
                  <a:lnTo>
                    <a:pt x="73" y="0"/>
                  </a:lnTo>
                  <a:lnTo>
                    <a:pt x="93" y="2"/>
                  </a:lnTo>
                  <a:lnTo>
                    <a:pt x="111" y="9"/>
                  </a:lnTo>
                  <a:lnTo>
                    <a:pt x="125" y="21"/>
                  </a:lnTo>
                  <a:lnTo>
                    <a:pt x="137" y="36"/>
                  </a:lnTo>
                  <a:lnTo>
                    <a:pt x="144" y="53"/>
                  </a:lnTo>
                  <a:lnTo>
                    <a:pt x="147" y="73"/>
                  </a:lnTo>
                  <a:lnTo>
                    <a:pt x="147" y="291"/>
                  </a:lnTo>
                  <a:lnTo>
                    <a:pt x="144" y="312"/>
                  </a:lnTo>
                  <a:lnTo>
                    <a:pt x="137" y="328"/>
                  </a:lnTo>
                  <a:lnTo>
                    <a:pt x="125" y="344"/>
                  </a:lnTo>
                  <a:lnTo>
                    <a:pt x="111" y="355"/>
                  </a:lnTo>
                  <a:lnTo>
                    <a:pt x="93" y="362"/>
                  </a:lnTo>
                  <a:lnTo>
                    <a:pt x="73" y="364"/>
                  </a:lnTo>
                  <a:lnTo>
                    <a:pt x="54" y="362"/>
                  </a:lnTo>
                  <a:lnTo>
                    <a:pt x="36" y="355"/>
                  </a:lnTo>
                  <a:lnTo>
                    <a:pt x="22" y="344"/>
                  </a:lnTo>
                  <a:lnTo>
                    <a:pt x="10" y="328"/>
                  </a:lnTo>
                  <a:lnTo>
                    <a:pt x="2" y="312"/>
                  </a:lnTo>
                  <a:lnTo>
                    <a:pt x="0" y="291"/>
                  </a:lnTo>
                  <a:lnTo>
                    <a:pt x="0" y="73"/>
                  </a:lnTo>
                  <a:lnTo>
                    <a:pt x="2" y="53"/>
                  </a:lnTo>
                  <a:lnTo>
                    <a:pt x="10" y="36"/>
                  </a:lnTo>
                  <a:lnTo>
                    <a:pt x="22" y="21"/>
                  </a:lnTo>
                  <a:lnTo>
                    <a:pt x="36" y="9"/>
                  </a:lnTo>
                  <a:lnTo>
                    <a:pt x="54" y="2"/>
                  </a:lnTo>
                  <a:lnTo>
                    <a:pt x="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1"/>
            </a:p>
          </p:txBody>
        </p:sp>
        <p:sp>
          <p:nvSpPr>
            <p:cNvPr id="106" name="Freeform 911"/>
            <p:cNvSpPr>
              <a:spLocks/>
            </p:cNvSpPr>
            <p:nvPr/>
          </p:nvSpPr>
          <p:spPr bwMode="auto">
            <a:xfrm>
              <a:off x="5216" y="411"/>
              <a:ext cx="51" cy="68"/>
            </a:xfrm>
            <a:custGeom>
              <a:avLst/>
              <a:gdLst>
                <a:gd name="T0" fmla="*/ 74 w 258"/>
                <a:gd name="T1" fmla="*/ 0 h 337"/>
                <a:gd name="T2" fmla="*/ 93 w 258"/>
                <a:gd name="T3" fmla="*/ 2 h 337"/>
                <a:gd name="T4" fmla="*/ 110 w 258"/>
                <a:gd name="T5" fmla="*/ 9 h 337"/>
                <a:gd name="T6" fmla="*/ 126 w 258"/>
                <a:gd name="T7" fmla="*/ 21 h 337"/>
                <a:gd name="T8" fmla="*/ 138 w 258"/>
                <a:gd name="T9" fmla="*/ 37 h 337"/>
                <a:gd name="T10" fmla="*/ 248 w 258"/>
                <a:gd name="T11" fmla="*/ 227 h 337"/>
                <a:gd name="T12" fmla="*/ 256 w 258"/>
                <a:gd name="T13" fmla="*/ 245 h 337"/>
                <a:gd name="T14" fmla="*/ 258 w 258"/>
                <a:gd name="T15" fmla="*/ 264 h 337"/>
                <a:gd name="T16" fmla="*/ 256 w 258"/>
                <a:gd name="T17" fmla="*/ 282 h 337"/>
                <a:gd name="T18" fmla="*/ 248 w 258"/>
                <a:gd name="T19" fmla="*/ 300 h 337"/>
                <a:gd name="T20" fmla="*/ 238 w 258"/>
                <a:gd name="T21" fmla="*/ 315 h 337"/>
                <a:gd name="T22" fmla="*/ 222 w 258"/>
                <a:gd name="T23" fmla="*/ 327 h 337"/>
                <a:gd name="T24" fmla="*/ 204 w 258"/>
                <a:gd name="T25" fmla="*/ 334 h 337"/>
                <a:gd name="T26" fmla="*/ 185 w 258"/>
                <a:gd name="T27" fmla="*/ 337 h 337"/>
                <a:gd name="T28" fmla="*/ 165 w 258"/>
                <a:gd name="T29" fmla="*/ 334 h 337"/>
                <a:gd name="T30" fmla="*/ 148 w 258"/>
                <a:gd name="T31" fmla="*/ 327 h 337"/>
                <a:gd name="T32" fmla="*/ 133 w 258"/>
                <a:gd name="T33" fmla="*/ 315 h 337"/>
                <a:gd name="T34" fmla="*/ 121 w 258"/>
                <a:gd name="T35" fmla="*/ 300 h 337"/>
                <a:gd name="T36" fmla="*/ 10 w 258"/>
                <a:gd name="T37" fmla="*/ 110 h 337"/>
                <a:gd name="T38" fmla="*/ 3 w 258"/>
                <a:gd name="T39" fmla="*/ 92 h 337"/>
                <a:gd name="T40" fmla="*/ 0 w 258"/>
                <a:gd name="T41" fmla="*/ 73 h 337"/>
                <a:gd name="T42" fmla="*/ 3 w 258"/>
                <a:gd name="T43" fmla="*/ 55 h 337"/>
                <a:gd name="T44" fmla="*/ 10 w 258"/>
                <a:gd name="T45" fmla="*/ 37 h 337"/>
                <a:gd name="T46" fmla="*/ 22 w 258"/>
                <a:gd name="T47" fmla="*/ 22 h 337"/>
                <a:gd name="T48" fmla="*/ 36 w 258"/>
                <a:gd name="T49" fmla="*/ 10 h 337"/>
                <a:gd name="T50" fmla="*/ 56 w 258"/>
                <a:gd name="T51" fmla="*/ 2 h 337"/>
                <a:gd name="T52" fmla="*/ 74 w 258"/>
                <a:gd name="T53" fmla="*/ 0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58" h="337">
                  <a:moveTo>
                    <a:pt x="74" y="0"/>
                  </a:moveTo>
                  <a:lnTo>
                    <a:pt x="93" y="2"/>
                  </a:lnTo>
                  <a:lnTo>
                    <a:pt x="110" y="9"/>
                  </a:lnTo>
                  <a:lnTo>
                    <a:pt x="126" y="21"/>
                  </a:lnTo>
                  <a:lnTo>
                    <a:pt x="138" y="37"/>
                  </a:lnTo>
                  <a:lnTo>
                    <a:pt x="248" y="227"/>
                  </a:lnTo>
                  <a:lnTo>
                    <a:pt x="256" y="245"/>
                  </a:lnTo>
                  <a:lnTo>
                    <a:pt x="258" y="264"/>
                  </a:lnTo>
                  <a:lnTo>
                    <a:pt x="256" y="282"/>
                  </a:lnTo>
                  <a:lnTo>
                    <a:pt x="248" y="300"/>
                  </a:lnTo>
                  <a:lnTo>
                    <a:pt x="238" y="315"/>
                  </a:lnTo>
                  <a:lnTo>
                    <a:pt x="222" y="327"/>
                  </a:lnTo>
                  <a:lnTo>
                    <a:pt x="204" y="334"/>
                  </a:lnTo>
                  <a:lnTo>
                    <a:pt x="185" y="337"/>
                  </a:lnTo>
                  <a:lnTo>
                    <a:pt x="165" y="334"/>
                  </a:lnTo>
                  <a:lnTo>
                    <a:pt x="148" y="327"/>
                  </a:lnTo>
                  <a:lnTo>
                    <a:pt x="133" y="315"/>
                  </a:lnTo>
                  <a:lnTo>
                    <a:pt x="121" y="300"/>
                  </a:lnTo>
                  <a:lnTo>
                    <a:pt x="10" y="110"/>
                  </a:lnTo>
                  <a:lnTo>
                    <a:pt x="3" y="92"/>
                  </a:lnTo>
                  <a:lnTo>
                    <a:pt x="0" y="73"/>
                  </a:lnTo>
                  <a:lnTo>
                    <a:pt x="3" y="55"/>
                  </a:lnTo>
                  <a:lnTo>
                    <a:pt x="10" y="37"/>
                  </a:lnTo>
                  <a:lnTo>
                    <a:pt x="22" y="22"/>
                  </a:lnTo>
                  <a:lnTo>
                    <a:pt x="36" y="10"/>
                  </a:lnTo>
                  <a:lnTo>
                    <a:pt x="56" y="2"/>
                  </a:lnTo>
                  <a:lnTo>
                    <a:pt x="7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1"/>
            </a:p>
          </p:txBody>
        </p:sp>
        <p:sp>
          <p:nvSpPr>
            <p:cNvPr id="107" name="Freeform 912"/>
            <p:cNvSpPr>
              <a:spLocks/>
            </p:cNvSpPr>
            <p:nvPr/>
          </p:nvSpPr>
          <p:spPr bwMode="auto">
            <a:xfrm>
              <a:off x="5094" y="532"/>
              <a:ext cx="68" cy="51"/>
            </a:xfrm>
            <a:custGeom>
              <a:avLst/>
              <a:gdLst>
                <a:gd name="T0" fmla="*/ 73 w 338"/>
                <a:gd name="T1" fmla="*/ 0 h 256"/>
                <a:gd name="T2" fmla="*/ 91 w 338"/>
                <a:gd name="T3" fmla="*/ 3 h 256"/>
                <a:gd name="T4" fmla="*/ 110 w 338"/>
                <a:gd name="T5" fmla="*/ 10 h 256"/>
                <a:gd name="T6" fmla="*/ 302 w 338"/>
                <a:gd name="T7" fmla="*/ 119 h 256"/>
                <a:gd name="T8" fmla="*/ 317 w 338"/>
                <a:gd name="T9" fmla="*/ 132 h 256"/>
                <a:gd name="T10" fmla="*/ 328 w 338"/>
                <a:gd name="T11" fmla="*/ 146 h 256"/>
                <a:gd name="T12" fmla="*/ 335 w 338"/>
                <a:gd name="T13" fmla="*/ 164 h 256"/>
                <a:gd name="T14" fmla="*/ 338 w 338"/>
                <a:gd name="T15" fmla="*/ 182 h 256"/>
                <a:gd name="T16" fmla="*/ 335 w 338"/>
                <a:gd name="T17" fmla="*/ 201 h 256"/>
                <a:gd name="T18" fmla="*/ 328 w 338"/>
                <a:gd name="T19" fmla="*/ 219 h 256"/>
                <a:gd name="T20" fmla="*/ 316 w 338"/>
                <a:gd name="T21" fmla="*/ 235 h 256"/>
                <a:gd name="T22" fmla="*/ 301 w 338"/>
                <a:gd name="T23" fmla="*/ 247 h 256"/>
                <a:gd name="T24" fmla="*/ 282 w 338"/>
                <a:gd name="T25" fmla="*/ 254 h 256"/>
                <a:gd name="T26" fmla="*/ 264 w 338"/>
                <a:gd name="T27" fmla="*/ 256 h 256"/>
                <a:gd name="T28" fmla="*/ 245 w 338"/>
                <a:gd name="T29" fmla="*/ 254 h 256"/>
                <a:gd name="T30" fmla="*/ 227 w 338"/>
                <a:gd name="T31" fmla="*/ 245 h 256"/>
                <a:gd name="T32" fmla="*/ 36 w 338"/>
                <a:gd name="T33" fmla="*/ 137 h 256"/>
                <a:gd name="T34" fmla="*/ 20 w 338"/>
                <a:gd name="T35" fmla="*/ 125 h 256"/>
                <a:gd name="T36" fmla="*/ 9 w 338"/>
                <a:gd name="T37" fmla="*/ 109 h 256"/>
                <a:gd name="T38" fmla="*/ 2 w 338"/>
                <a:gd name="T39" fmla="*/ 92 h 256"/>
                <a:gd name="T40" fmla="*/ 0 w 338"/>
                <a:gd name="T41" fmla="*/ 73 h 256"/>
                <a:gd name="T42" fmla="*/ 2 w 338"/>
                <a:gd name="T43" fmla="*/ 54 h 256"/>
                <a:gd name="T44" fmla="*/ 9 w 338"/>
                <a:gd name="T45" fmla="*/ 36 h 256"/>
                <a:gd name="T46" fmla="*/ 21 w 338"/>
                <a:gd name="T47" fmla="*/ 21 h 256"/>
                <a:gd name="T48" fmla="*/ 37 w 338"/>
                <a:gd name="T49" fmla="*/ 10 h 256"/>
                <a:gd name="T50" fmla="*/ 54 w 338"/>
                <a:gd name="T51" fmla="*/ 3 h 256"/>
                <a:gd name="T52" fmla="*/ 73 w 338"/>
                <a:gd name="T53" fmla="*/ 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38" h="256">
                  <a:moveTo>
                    <a:pt x="73" y="0"/>
                  </a:moveTo>
                  <a:lnTo>
                    <a:pt x="91" y="3"/>
                  </a:lnTo>
                  <a:lnTo>
                    <a:pt x="110" y="10"/>
                  </a:lnTo>
                  <a:lnTo>
                    <a:pt x="302" y="119"/>
                  </a:lnTo>
                  <a:lnTo>
                    <a:pt x="317" y="132"/>
                  </a:lnTo>
                  <a:lnTo>
                    <a:pt x="328" y="146"/>
                  </a:lnTo>
                  <a:lnTo>
                    <a:pt x="335" y="164"/>
                  </a:lnTo>
                  <a:lnTo>
                    <a:pt x="338" y="182"/>
                  </a:lnTo>
                  <a:lnTo>
                    <a:pt x="335" y="201"/>
                  </a:lnTo>
                  <a:lnTo>
                    <a:pt x="328" y="219"/>
                  </a:lnTo>
                  <a:lnTo>
                    <a:pt x="316" y="235"/>
                  </a:lnTo>
                  <a:lnTo>
                    <a:pt x="301" y="247"/>
                  </a:lnTo>
                  <a:lnTo>
                    <a:pt x="282" y="254"/>
                  </a:lnTo>
                  <a:lnTo>
                    <a:pt x="264" y="256"/>
                  </a:lnTo>
                  <a:lnTo>
                    <a:pt x="245" y="254"/>
                  </a:lnTo>
                  <a:lnTo>
                    <a:pt x="227" y="245"/>
                  </a:lnTo>
                  <a:lnTo>
                    <a:pt x="36" y="137"/>
                  </a:lnTo>
                  <a:lnTo>
                    <a:pt x="20" y="125"/>
                  </a:lnTo>
                  <a:lnTo>
                    <a:pt x="9" y="109"/>
                  </a:lnTo>
                  <a:lnTo>
                    <a:pt x="2" y="92"/>
                  </a:lnTo>
                  <a:lnTo>
                    <a:pt x="0" y="73"/>
                  </a:lnTo>
                  <a:lnTo>
                    <a:pt x="2" y="54"/>
                  </a:lnTo>
                  <a:lnTo>
                    <a:pt x="9" y="36"/>
                  </a:lnTo>
                  <a:lnTo>
                    <a:pt x="21" y="21"/>
                  </a:lnTo>
                  <a:lnTo>
                    <a:pt x="37" y="10"/>
                  </a:lnTo>
                  <a:lnTo>
                    <a:pt x="54" y="3"/>
                  </a:lnTo>
                  <a:lnTo>
                    <a:pt x="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1"/>
            </a:p>
          </p:txBody>
        </p:sp>
        <p:sp>
          <p:nvSpPr>
            <p:cNvPr id="108" name="Freeform 913"/>
            <p:cNvSpPr>
              <a:spLocks/>
            </p:cNvSpPr>
            <p:nvPr/>
          </p:nvSpPr>
          <p:spPr bwMode="auto">
            <a:xfrm>
              <a:off x="5050" y="696"/>
              <a:ext cx="73" cy="30"/>
            </a:xfrm>
            <a:custGeom>
              <a:avLst/>
              <a:gdLst>
                <a:gd name="T0" fmla="*/ 73 w 368"/>
                <a:gd name="T1" fmla="*/ 0 h 147"/>
                <a:gd name="T2" fmla="*/ 295 w 368"/>
                <a:gd name="T3" fmla="*/ 0 h 147"/>
                <a:gd name="T4" fmla="*/ 314 w 368"/>
                <a:gd name="T5" fmla="*/ 3 h 147"/>
                <a:gd name="T6" fmla="*/ 332 w 368"/>
                <a:gd name="T7" fmla="*/ 11 h 147"/>
                <a:gd name="T8" fmla="*/ 347 w 368"/>
                <a:gd name="T9" fmla="*/ 21 h 147"/>
                <a:gd name="T10" fmla="*/ 359 w 368"/>
                <a:gd name="T11" fmla="*/ 37 h 147"/>
                <a:gd name="T12" fmla="*/ 366 w 368"/>
                <a:gd name="T13" fmla="*/ 54 h 147"/>
                <a:gd name="T14" fmla="*/ 368 w 368"/>
                <a:gd name="T15" fmla="*/ 74 h 147"/>
                <a:gd name="T16" fmla="*/ 366 w 368"/>
                <a:gd name="T17" fmla="*/ 93 h 147"/>
                <a:gd name="T18" fmla="*/ 359 w 368"/>
                <a:gd name="T19" fmla="*/ 110 h 147"/>
                <a:gd name="T20" fmla="*/ 347 w 368"/>
                <a:gd name="T21" fmla="*/ 125 h 147"/>
                <a:gd name="T22" fmla="*/ 332 w 368"/>
                <a:gd name="T23" fmla="*/ 136 h 147"/>
                <a:gd name="T24" fmla="*/ 314 w 368"/>
                <a:gd name="T25" fmla="*/ 144 h 147"/>
                <a:gd name="T26" fmla="*/ 295 w 368"/>
                <a:gd name="T27" fmla="*/ 147 h 147"/>
                <a:gd name="T28" fmla="*/ 73 w 368"/>
                <a:gd name="T29" fmla="*/ 147 h 147"/>
                <a:gd name="T30" fmla="*/ 54 w 368"/>
                <a:gd name="T31" fmla="*/ 144 h 147"/>
                <a:gd name="T32" fmla="*/ 37 w 368"/>
                <a:gd name="T33" fmla="*/ 136 h 147"/>
                <a:gd name="T34" fmla="*/ 21 w 368"/>
                <a:gd name="T35" fmla="*/ 125 h 147"/>
                <a:gd name="T36" fmla="*/ 11 w 368"/>
                <a:gd name="T37" fmla="*/ 110 h 147"/>
                <a:gd name="T38" fmla="*/ 2 w 368"/>
                <a:gd name="T39" fmla="*/ 93 h 147"/>
                <a:gd name="T40" fmla="*/ 0 w 368"/>
                <a:gd name="T41" fmla="*/ 74 h 147"/>
                <a:gd name="T42" fmla="*/ 2 w 368"/>
                <a:gd name="T43" fmla="*/ 54 h 147"/>
                <a:gd name="T44" fmla="*/ 11 w 368"/>
                <a:gd name="T45" fmla="*/ 37 h 147"/>
                <a:gd name="T46" fmla="*/ 21 w 368"/>
                <a:gd name="T47" fmla="*/ 21 h 147"/>
                <a:gd name="T48" fmla="*/ 37 w 368"/>
                <a:gd name="T49" fmla="*/ 11 h 147"/>
                <a:gd name="T50" fmla="*/ 54 w 368"/>
                <a:gd name="T51" fmla="*/ 3 h 147"/>
                <a:gd name="T52" fmla="*/ 73 w 368"/>
                <a:gd name="T53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68" h="147">
                  <a:moveTo>
                    <a:pt x="73" y="0"/>
                  </a:moveTo>
                  <a:lnTo>
                    <a:pt x="295" y="0"/>
                  </a:lnTo>
                  <a:lnTo>
                    <a:pt x="314" y="3"/>
                  </a:lnTo>
                  <a:lnTo>
                    <a:pt x="332" y="11"/>
                  </a:lnTo>
                  <a:lnTo>
                    <a:pt x="347" y="21"/>
                  </a:lnTo>
                  <a:lnTo>
                    <a:pt x="359" y="37"/>
                  </a:lnTo>
                  <a:lnTo>
                    <a:pt x="366" y="54"/>
                  </a:lnTo>
                  <a:lnTo>
                    <a:pt x="368" y="74"/>
                  </a:lnTo>
                  <a:lnTo>
                    <a:pt x="366" y="93"/>
                  </a:lnTo>
                  <a:lnTo>
                    <a:pt x="359" y="110"/>
                  </a:lnTo>
                  <a:lnTo>
                    <a:pt x="347" y="125"/>
                  </a:lnTo>
                  <a:lnTo>
                    <a:pt x="332" y="136"/>
                  </a:lnTo>
                  <a:lnTo>
                    <a:pt x="314" y="144"/>
                  </a:lnTo>
                  <a:lnTo>
                    <a:pt x="295" y="147"/>
                  </a:lnTo>
                  <a:lnTo>
                    <a:pt x="73" y="147"/>
                  </a:lnTo>
                  <a:lnTo>
                    <a:pt x="54" y="144"/>
                  </a:lnTo>
                  <a:lnTo>
                    <a:pt x="37" y="136"/>
                  </a:lnTo>
                  <a:lnTo>
                    <a:pt x="21" y="125"/>
                  </a:lnTo>
                  <a:lnTo>
                    <a:pt x="11" y="110"/>
                  </a:lnTo>
                  <a:lnTo>
                    <a:pt x="2" y="93"/>
                  </a:lnTo>
                  <a:lnTo>
                    <a:pt x="0" y="74"/>
                  </a:lnTo>
                  <a:lnTo>
                    <a:pt x="2" y="54"/>
                  </a:lnTo>
                  <a:lnTo>
                    <a:pt x="11" y="37"/>
                  </a:lnTo>
                  <a:lnTo>
                    <a:pt x="21" y="21"/>
                  </a:lnTo>
                  <a:lnTo>
                    <a:pt x="37" y="11"/>
                  </a:lnTo>
                  <a:lnTo>
                    <a:pt x="54" y="3"/>
                  </a:lnTo>
                  <a:lnTo>
                    <a:pt x="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1"/>
            </a:p>
          </p:txBody>
        </p:sp>
        <p:sp>
          <p:nvSpPr>
            <p:cNvPr id="109" name="Freeform 914"/>
            <p:cNvSpPr>
              <a:spLocks/>
            </p:cNvSpPr>
            <p:nvPr/>
          </p:nvSpPr>
          <p:spPr bwMode="auto">
            <a:xfrm>
              <a:off x="5094" y="839"/>
              <a:ext cx="68" cy="51"/>
            </a:xfrm>
            <a:custGeom>
              <a:avLst/>
              <a:gdLst>
                <a:gd name="T0" fmla="*/ 264 w 338"/>
                <a:gd name="T1" fmla="*/ 0 h 257"/>
                <a:gd name="T2" fmla="*/ 284 w 338"/>
                <a:gd name="T3" fmla="*/ 4 h 257"/>
                <a:gd name="T4" fmla="*/ 301 w 338"/>
                <a:gd name="T5" fmla="*/ 10 h 257"/>
                <a:gd name="T6" fmla="*/ 316 w 338"/>
                <a:gd name="T7" fmla="*/ 22 h 257"/>
                <a:gd name="T8" fmla="*/ 328 w 338"/>
                <a:gd name="T9" fmla="*/ 38 h 257"/>
                <a:gd name="T10" fmla="*/ 335 w 338"/>
                <a:gd name="T11" fmla="*/ 55 h 257"/>
                <a:gd name="T12" fmla="*/ 338 w 338"/>
                <a:gd name="T13" fmla="*/ 75 h 257"/>
                <a:gd name="T14" fmla="*/ 335 w 338"/>
                <a:gd name="T15" fmla="*/ 93 h 257"/>
                <a:gd name="T16" fmla="*/ 328 w 338"/>
                <a:gd name="T17" fmla="*/ 110 h 257"/>
                <a:gd name="T18" fmla="*/ 316 w 338"/>
                <a:gd name="T19" fmla="*/ 126 h 257"/>
                <a:gd name="T20" fmla="*/ 302 w 338"/>
                <a:gd name="T21" fmla="*/ 138 h 257"/>
                <a:gd name="T22" fmla="*/ 110 w 338"/>
                <a:gd name="T23" fmla="*/ 247 h 257"/>
                <a:gd name="T24" fmla="*/ 92 w 338"/>
                <a:gd name="T25" fmla="*/ 254 h 257"/>
                <a:gd name="T26" fmla="*/ 73 w 338"/>
                <a:gd name="T27" fmla="*/ 257 h 257"/>
                <a:gd name="T28" fmla="*/ 54 w 338"/>
                <a:gd name="T29" fmla="*/ 254 h 257"/>
                <a:gd name="T30" fmla="*/ 37 w 338"/>
                <a:gd name="T31" fmla="*/ 248 h 257"/>
                <a:gd name="T32" fmla="*/ 21 w 338"/>
                <a:gd name="T33" fmla="*/ 236 h 257"/>
                <a:gd name="T34" fmla="*/ 9 w 338"/>
                <a:gd name="T35" fmla="*/ 220 h 257"/>
                <a:gd name="T36" fmla="*/ 2 w 338"/>
                <a:gd name="T37" fmla="*/ 203 h 257"/>
                <a:gd name="T38" fmla="*/ 0 w 338"/>
                <a:gd name="T39" fmla="*/ 183 h 257"/>
                <a:gd name="T40" fmla="*/ 2 w 338"/>
                <a:gd name="T41" fmla="*/ 165 h 257"/>
                <a:gd name="T42" fmla="*/ 9 w 338"/>
                <a:gd name="T43" fmla="*/ 148 h 257"/>
                <a:gd name="T44" fmla="*/ 20 w 338"/>
                <a:gd name="T45" fmla="*/ 133 h 257"/>
                <a:gd name="T46" fmla="*/ 36 w 338"/>
                <a:gd name="T47" fmla="*/ 121 h 257"/>
                <a:gd name="T48" fmla="*/ 227 w 338"/>
                <a:gd name="T49" fmla="*/ 11 h 257"/>
                <a:gd name="T50" fmla="*/ 246 w 338"/>
                <a:gd name="T51" fmla="*/ 3 h 257"/>
                <a:gd name="T52" fmla="*/ 264 w 338"/>
                <a:gd name="T53" fmla="*/ 0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38" h="257">
                  <a:moveTo>
                    <a:pt x="264" y="0"/>
                  </a:moveTo>
                  <a:lnTo>
                    <a:pt x="284" y="4"/>
                  </a:lnTo>
                  <a:lnTo>
                    <a:pt x="301" y="10"/>
                  </a:lnTo>
                  <a:lnTo>
                    <a:pt x="316" y="22"/>
                  </a:lnTo>
                  <a:lnTo>
                    <a:pt x="328" y="38"/>
                  </a:lnTo>
                  <a:lnTo>
                    <a:pt x="335" y="55"/>
                  </a:lnTo>
                  <a:lnTo>
                    <a:pt x="338" y="75"/>
                  </a:lnTo>
                  <a:lnTo>
                    <a:pt x="335" y="93"/>
                  </a:lnTo>
                  <a:lnTo>
                    <a:pt x="328" y="110"/>
                  </a:lnTo>
                  <a:lnTo>
                    <a:pt x="316" y="126"/>
                  </a:lnTo>
                  <a:lnTo>
                    <a:pt x="302" y="138"/>
                  </a:lnTo>
                  <a:lnTo>
                    <a:pt x="110" y="247"/>
                  </a:lnTo>
                  <a:lnTo>
                    <a:pt x="92" y="254"/>
                  </a:lnTo>
                  <a:lnTo>
                    <a:pt x="73" y="257"/>
                  </a:lnTo>
                  <a:lnTo>
                    <a:pt x="54" y="254"/>
                  </a:lnTo>
                  <a:lnTo>
                    <a:pt x="37" y="248"/>
                  </a:lnTo>
                  <a:lnTo>
                    <a:pt x="21" y="236"/>
                  </a:lnTo>
                  <a:lnTo>
                    <a:pt x="9" y="220"/>
                  </a:lnTo>
                  <a:lnTo>
                    <a:pt x="2" y="203"/>
                  </a:lnTo>
                  <a:lnTo>
                    <a:pt x="0" y="183"/>
                  </a:lnTo>
                  <a:lnTo>
                    <a:pt x="2" y="165"/>
                  </a:lnTo>
                  <a:lnTo>
                    <a:pt x="9" y="148"/>
                  </a:lnTo>
                  <a:lnTo>
                    <a:pt x="20" y="133"/>
                  </a:lnTo>
                  <a:lnTo>
                    <a:pt x="36" y="121"/>
                  </a:lnTo>
                  <a:lnTo>
                    <a:pt x="227" y="11"/>
                  </a:lnTo>
                  <a:lnTo>
                    <a:pt x="246" y="3"/>
                  </a:lnTo>
                  <a:lnTo>
                    <a:pt x="2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1"/>
            </a:p>
          </p:txBody>
        </p:sp>
        <p:sp>
          <p:nvSpPr>
            <p:cNvPr id="110" name="Freeform 915"/>
            <p:cNvSpPr>
              <a:spLocks/>
            </p:cNvSpPr>
            <p:nvPr/>
          </p:nvSpPr>
          <p:spPr bwMode="auto">
            <a:xfrm>
              <a:off x="5631" y="839"/>
              <a:ext cx="67" cy="51"/>
            </a:xfrm>
            <a:custGeom>
              <a:avLst/>
              <a:gdLst>
                <a:gd name="T0" fmla="*/ 73 w 338"/>
                <a:gd name="T1" fmla="*/ 0 h 257"/>
                <a:gd name="T2" fmla="*/ 93 w 338"/>
                <a:gd name="T3" fmla="*/ 3 h 257"/>
                <a:gd name="T4" fmla="*/ 111 w 338"/>
                <a:gd name="T5" fmla="*/ 11 h 257"/>
                <a:gd name="T6" fmla="*/ 302 w 338"/>
                <a:gd name="T7" fmla="*/ 121 h 257"/>
                <a:gd name="T8" fmla="*/ 318 w 338"/>
                <a:gd name="T9" fmla="*/ 133 h 257"/>
                <a:gd name="T10" fmla="*/ 328 w 338"/>
                <a:gd name="T11" fmla="*/ 148 h 257"/>
                <a:gd name="T12" fmla="*/ 336 w 338"/>
                <a:gd name="T13" fmla="*/ 165 h 257"/>
                <a:gd name="T14" fmla="*/ 338 w 338"/>
                <a:gd name="T15" fmla="*/ 183 h 257"/>
                <a:gd name="T16" fmla="*/ 336 w 338"/>
                <a:gd name="T17" fmla="*/ 203 h 257"/>
                <a:gd name="T18" fmla="*/ 328 w 338"/>
                <a:gd name="T19" fmla="*/ 220 h 257"/>
                <a:gd name="T20" fmla="*/ 316 w 338"/>
                <a:gd name="T21" fmla="*/ 236 h 257"/>
                <a:gd name="T22" fmla="*/ 301 w 338"/>
                <a:gd name="T23" fmla="*/ 248 h 257"/>
                <a:gd name="T24" fmla="*/ 284 w 338"/>
                <a:gd name="T25" fmla="*/ 254 h 257"/>
                <a:gd name="T26" fmla="*/ 265 w 338"/>
                <a:gd name="T27" fmla="*/ 257 h 257"/>
                <a:gd name="T28" fmla="*/ 245 w 338"/>
                <a:gd name="T29" fmla="*/ 254 h 257"/>
                <a:gd name="T30" fmla="*/ 227 w 338"/>
                <a:gd name="T31" fmla="*/ 247 h 257"/>
                <a:gd name="T32" fmla="*/ 36 w 338"/>
                <a:gd name="T33" fmla="*/ 138 h 257"/>
                <a:gd name="T34" fmla="*/ 21 w 338"/>
                <a:gd name="T35" fmla="*/ 126 h 257"/>
                <a:gd name="T36" fmla="*/ 9 w 338"/>
                <a:gd name="T37" fmla="*/ 110 h 257"/>
                <a:gd name="T38" fmla="*/ 2 w 338"/>
                <a:gd name="T39" fmla="*/ 93 h 257"/>
                <a:gd name="T40" fmla="*/ 0 w 338"/>
                <a:gd name="T41" fmla="*/ 75 h 257"/>
                <a:gd name="T42" fmla="*/ 2 w 338"/>
                <a:gd name="T43" fmla="*/ 55 h 257"/>
                <a:gd name="T44" fmla="*/ 9 w 338"/>
                <a:gd name="T45" fmla="*/ 38 h 257"/>
                <a:gd name="T46" fmla="*/ 21 w 338"/>
                <a:gd name="T47" fmla="*/ 22 h 257"/>
                <a:gd name="T48" fmla="*/ 37 w 338"/>
                <a:gd name="T49" fmla="*/ 10 h 257"/>
                <a:gd name="T50" fmla="*/ 54 w 338"/>
                <a:gd name="T51" fmla="*/ 4 h 257"/>
                <a:gd name="T52" fmla="*/ 73 w 338"/>
                <a:gd name="T53" fmla="*/ 0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38" h="257">
                  <a:moveTo>
                    <a:pt x="73" y="0"/>
                  </a:moveTo>
                  <a:lnTo>
                    <a:pt x="93" y="3"/>
                  </a:lnTo>
                  <a:lnTo>
                    <a:pt x="111" y="11"/>
                  </a:lnTo>
                  <a:lnTo>
                    <a:pt x="302" y="121"/>
                  </a:lnTo>
                  <a:lnTo>
                    <a:pt x="318" y="133"/>
                  </a:lnTo>
                  <a:lnTo>
                    <a:pt x="328" y="148"/>
                  </a:lnTo>
                  <a:lnTo>
                    <a:pt x="336" y="165"/>
                  </a:lnTo>
                  <a:lnTo>
                    <a:pt x="338" y="183"/>
                  </a:lnTo>
                  <a:lnTo>
                    <a:pt x="336" y="203"/>
                  </a:lnTo>
                  <a:lnTo>
                    <a:pt x="328" y="220"/>
                  </a:lnTo>
                  <a:lnTo>
                    <a:pt x="316" y="236"/>
                  </a:lnTo>
                  <a:lnTo>
                    <a:pt x="301" y="248"/>
                  </a:lnTo>
                  <a:lnTo>
                    <a:pt x="284" y="254"/>
                  </a:lnTo>
                  <a:lnTo>
                    <a:pt x="265" y="257"/>
                  </a:lnTo>
                  <a:lnTo>
                    <a:pt x="245" y="254"/>
                  </a:lnTo>
                  <a:lnTo>
                    <a:pt x="227" y="247"/>
                  </a:lnTo>
                  <a:lnTo>
                    <a:pt x="36" y="138"/>
                  </a:lnTo>
                  <a:lnTo>
                    <a:pt x="21" y="126"/>
                  </a:lnTo>
                  <a:lnTo>
                    <a:pt x="9" y="110"/>
                  </a:lnTo>
                  <a:lnTo>
                    <a:pt x="2" y="93"/>
                  </a:lnTo>
                  <a:lnTo>
                    <a:pt x="0" y="75"/>
                  </a:lnTo>
                  <a:lnTo>
                    <a:pt x="2" y="55"/>
                  </a:lnTo>
                  <a:lnTo>
                    <a:pt x="9" y="38"/>
                  </a:lnTo>
                  <a:lnTo>
                    <a:pt x="21" y="22"/>
                  </a:lnTo>
                  <a:lnTo>
                    <a:pt x="37" y="10"/>
                  </a:lnTo>
                  <a:lnTo>
                    <a:pt x="54" y="4"/>
                  </a:lnTo>
                  <a:lnTo>
                    <a:pt x="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1"/>
            </a:p>
          </p:txBody>
        </p:sp>
        <p:sp>
          <p:nvSpPr>
            <p:cNvPr id="111" name="Freeform 916"/>
            <p:cNvSpPr>
              <a:spLocks/>
            </p:cNvSpPr>
            <p:nvPr/>
          </p:nvSpPr>
          <p:spPr bwMode="auto">
            <a:xfrm>
              <a:off x="5669" y="696"/>
              <a:ext cx="74" cy="30"/>
            </a:xfrm>
            <a:custGeom>
              <a:avLst/>
              <a:gdLst>
                <a:gd name="T0" fmla="*/ 74 w 369"/>
                <a:gd name="T1" fmla="*/ 0 h 147"/>
                <a:gd name="T2" fmla="*/ 295 w 369"/>
                <a:gd name="T3" fmla="*/ 0 h 147"/>
                <a:gd name="T4" fmla="*/ 315 w 369"/>
                <a:gd name="T5" fmla="*/ 3 h 147"/>
                <a:gd name="T6" fmla="*/ 333 w 369"/>
                <a:gd name="T7" fmla="*/ 11 h 147"/>
                <a:gd name="T8" fmla="*/ 347 w 369"/>
                <a:gd name="T9" fmla="*/ 21 h 147"/>
                <a:gd name="T10" fmla="*/ 358 w 369"/>
                <a:gd name="T11" fmla="*/ 37 h 147"/>
                <a:gd name="T12" fmla="*/ 366 w 369"/>
                <a:gd name="T13" fmla="*/ 54 h 147"/>
                <a:gd name="T14" fmla="*/ 369 w 369"/>
                <a:gd name="T15" fmla="*/ 74 h 147"/>
                <a:gd name="T16" fmla="*/ 366 w 369"/>
                <a:gd name="T17" fmla="*/ 93 h 147"/>
                <a:gd name="T18" fmla="*/ 358 w 369"/>
                <a:gd name="T19" fmla="*/ 110 h 147"/>
                <a:gd name="T20" fmla="*/ 347 w 369"/>
                <a:gd name="T21" fmla="*/ 125 h 147"/>
                <a:gd name="T22" fmla="*/ 333 w 369"/>
                <a:gd name="T23" fmla="*/ 136 h 147"/>
                <a:gd name="T24" fmla="*/ 315 w 369"/>
                <a:gd name="T25" fmla="*/ 144 h 147"/>
                <a:gd name="T26" fmla="*/ 295 w 369"/>
                <a:gd name="T27" fmla="*/ 147 h 147"/>
                <a:gd name="T28" fmla="*/ 74 w 369"/>
                <a:gd name="T29" fmla="*/ 147 h 147"/>
                <a:gd name="T30" fmla="*/ 55 w 369"/>
                <a:gd name="T31" fmla="*/ 144 h 147"/>
                <a:gd name="T32" fmla="*/ 37 w 369"/>
                <a:gd name="T33" fmla="*/ 136 h 147"/>
                <a:gd name="T34" fmla="*/ 22 w 369"/>
                <a:gd name="T35" fmla="*/ 125 h 147"/>
                <a:gd name="T36" fmla="*/ 10 w 369"/>
                <a:gd name="T37" fmla="*/ 110 h 147"/>
                <a:gd name="T38" fmla="*/ 3 w 369"/>
                <a:gd name="T39" fmla="*/ 93 h 147"/>
                <a:gd name="T40" fmla="*/ 0 w 369"/>
                <a:gd name="T41" fmla="*/ 74 h 147"/>
                <a:gd name="T42" fmla="*/ 3 w 369"/>
                <a:gd name="T43" fmla="*/ 54 h 147"/>
                <a:gd name="T44" fmla="*/ 10 w 369"/>
                <a:gd name="T45" fmla="*/ 37 h 147"/>
                <a:gd name="T46" fmla="*/ 22 w 369"/>
                <a:gd name="T47" fmla="*/ 21 h 147"/>
                <a:gd name="T48" fmla="*/ 37 w 369"/>
                <a:gd name="T49" fmla="*/ 11 h 147"/>
                <a:gd name="T50" fmla="*/ 55 w 369"/>
                <a:gd name="T51" fmla="*/ 3 h 147"/>
                <a:gd name="T52" fmla="*/ 74 w 369"/>
                <a:gd name="T53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69" h="147">
                  <a:moveTo>
                    <a:pt x="74" y="0"/>
                  </a:moveTo>
                  <a:lnTo>
                    <a:pt x="295" y="0"/>
                  </a:lnTo>
                  <a:lnTo>
                    <a:pt x="315" y="3"/>
                  </a:lnTo>
                  <a:lnTo>
                    <a:pt x="333" y="11"/>
                  </a:lnTo>
                  <a:lnTo>
                    <a:pt x="347" y="21"/>
                  </a:lnTo>
                  <a:lnTo>
                    <a:pt x="358" y="37"/>
                  </a:lnTo>
                  <a:lnTo>
                    <a:pt x="366" y="54"/>
                  </a:lnTo>
                  <a:lnTo>
                    <a:pt x="369" y="74"/>
                  </a:lnTo>
                  <a:lnTo>
                    <a:pt x="366" y="93"/>
                  </a:lnTo>
                  <a:lnTo>
                    <a:pt x="358" y="110"/>
                  </a:lnTo>
                  <a:lnTo>
                    <a:pt x="347" y="125"/>
                  </a:lnTo>
                  <a:lnTo>
                    <a:pt x="333" y="136"/>
                  </a:lnTo>
                  <a:lnTo>
                    <a:pt x="315" y="144"/>
                  </a:lnTo>
                  <a:lnTo>
                    <a:pt x="295" y="147"/>
                  </a:lnTo>
                  <a:lnTo>
                    <a:pt x="74" y="147"/>
                  </a:lnTo>
                  <a:lnTo>
                    <a:pt x="55" y="144"/>
                  </a:lnTo>
                  <a:lnTo>
                    <a:pt x="37" y="136"/>
                  </a:lnTo>
                  <a:lnTo>
                    <a:pt x="22" y="125"/>
                  </a:lnTo>
                  <a:lnTo>
                    <a:pt x="10" y="110"/>
                  </a:lnTo>
                  <a:lnTo>
                    <a:pt x="3" y="93"/>
                  </a:lnTo>
                  <a:lnTo>
                    <a:pt x="0" y="74"/>
                  </a:lnTo>
                  <a:lnTo>
                    <a:pt x="3" y="54"/>
                  </a:lnTo>
                  <a:lnTo>
                    <a:pt x="10" y="37"/>
                  </a:lnTo>
                  <a:lnTo>
                    <a:pt x="22" y="21"/>
                  </a:lnTo>
                  <a:lnTo>
                    <a:pt x="37" y="11"/>
                  </a:lnTo>
                  <a:lnTo>
                    <a:pt x="55" y="3"/>
                  </a:lnTo>
                  <a:lnTo>
                    <a:pt x="7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1"/>
            </a:p>
          </p:txBody>
        </p:sp>
        <p:sp>
          <p:nvSpPr>
            <p:cNvPr id="112" name="Freeform 917"/>
            <p:cNvSpPr>
              <a:spLocks/>
            </p:cNvSpPr>
            <p:nvPr/>
          </p:nvSpPr>
          <p:spPr bwMode="auto">
            <a:xfrm>
              <a:off x="5631" y="532"/>
              <a:ext cx="67" cy="51"/>
            </a:xfrm>
            <a:custGeom>
              <a:avLst/>
              <a:gdLst>
                <a:gd name="T0" fmla="*/ 265 w 338"/>
                <a:gd name="T1" fmla="*/ 0 h 256"/>
                <a:gd name="T2" fmla="*/ 284 w 338"/>
                <a:gd name="T3" fmla="*/ 3 h 256"/>
                <a:gd name="T4" fmla="*/ 301 w 338"/>
                <a:gd name="T5" fmla="*/ 10 h 256"/>
                <a:gd name="T6" fmla="*/ 316 w 338"/>
                <a:gd name="T7" fmla="*/ 21 h 256"/>
                <a:gd name="T8" fmla="*/ 328 w 338"/>
                <a:gd name="T9" fmla="*/ 36 h 256"/>
                <a:gd name="T10" fmla="*/ 336 w 338"/>
                <a:gd name="T11" fmla="*/ 54 h 256"/>
                <a:gd name="T12" fmla="*/ 338 w 338"/>
                <a:gd name="T13" fmla="*/ 73 h 256"/>
                <a:gd name="T14" fmla="*/ 336 w 338"/>
                <a:gd name="T15" fmla="*/ 92 h 256"/>
                <a:gd name="T16" fmla="*/ 328 w 338"/>
                <a:gd name="T17" fmla="*/ 109 h 256"/>
                <a:gd name="T18" fmla="*/ 318 w 338"/>
                <a:gd name="T19" fmla="*/ 125 h 256"/>
                <a:gd name="T20" fmla="*/ 302 w 338"/>
                <a:gd name="T21" fmla="*/ 137 h 256"/>
                <a:gd name="T22" fmla="*/ 111 w 338"/>
                <a:gd name="T23" fmla="*/ 245 h 256"/>
                <a:gd name="T24" fmla="*/ 93 w 338"/>
                <a:gd name="T25" fmla="*/ 254 h 256"/>
                <a:gd name="T26" fmla="*/ 73 w 338"/>
                <a:gd name="T27" fmla="*/ 256 h 256"/>
                <a:gd name="T28" fmla="*/ 55 w 338"/>
                <a:gd name="T29" fmla="*/ 254 h 256"/>
                <a:gd name="T30" fmla="*/ 37 w 338"/>
                <a:gd name="T31" fmla="*/ 247 h 256"/>
                <a:gd name="T32" fmla="*/ 21 w 338"/>
                <a:gd name="T33" fmla="*/ 235 h 256"/>
                <a:gd name="T34" fmla="*/ 9 w 338"/>
                <a:gd name="T35" fmla="*/ 219 h 256"/>
                <a:gd name="T36" fmla="*/ 2 w 338"/>
                <a:gd name="T37" fmla="*/ 201 h 256"/>
                <a:gd name="T38" fmla="*/ 0 w 338"/>
                <a:gd name="T39" fmla="*/ 182 h 256"/>
                <a:gd name="T40" fmla="*/ 2 w 338"/>
                <a:gd name="T41" fmla="*/ 164 h 256"/>
                <a:gd name="T42" fmla="*/ 9 w 338"/>
                <a:gd name="T43" fmla="*/ 146 h 256"/>
                <a:gd name="T44" fmla="*/ 21 w 338"/>
                <a:gd name="T45" fmla="*/ 132 h 256"/>
                <a:gd name="T46" fmla="*/ 36 w 338"/>
                <a:gd name="T47" fmla="*/ 119 h 256"/>
                <a:gd name="T48" fmla="*/ 227 w 338"/>
                <a:gd name="T49" fmla="*/ 10 h 256"/>
                <a:gd name="T50" fmla="*/ 247 w 338"/>
                <a:gd name="T51" fmla="*/ 3 h 256"/>
                <a:gd name="T52" fmla="*/ 265 w 338"/>
                <a:gd name="T53" fmla="*/ 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38" h="256">
                  <a:moveTo>
                    <a:pt x="265" y="0"/>
                  </a:moveTo>
                  <a:lnTo>
                    <a:pt x="284" y="3"/>
                  </a:lnTo>
                  <a:lnTo>
                    <a:pt x="301" y="10"/>
                  </a:lnTo>
                  <a:lnTo>
                    <a:pt x="316" y="21"/>
                  </a:lnTo>
                  <a:lnTo>
                    <a:pt x="328" y="36"/>
                  </a:lnTo>
                  <a:lnTo>
                    <a:pt x="336" y="54"/>
                  </a:lnTo>
                  <a:lnTo>
                    <a:pt x="338" y="73"/>
                  </a:lnTo>
                  <a:lnTo>
                    <a:pt x="336" y="92"/>
                  </a:lnTo>
                  <a:lnTo>
                    <a:pt x="328" y="109"/>
                  </a:lnTo>
                  <a:lnTo>
                    <a:pt x="318" y="125"/>
                  </a:lnTo>
                  <a:lnTo>
                    <a:pt x="302" y="137"/>
                  </a:lnTo>
                  <a:lnTo>
                    <a:pt x="111" y="245"/>
                  </a:lnTo>
                  <a:lnTo>
                    <a:pt x="93" y="254"/>
                  </a:lnTo>
                  <a:lnTo>
                    <a:pt x="73" y="256"/>
                  </a:lnTo>
                  <a:lnTo>
                    <a:pt x="55" y="254"/>
                  </a:lnTo>
                  <a:lnTo>
                    <a:pt x="37" y="247"/>
                  </a:lnTo>
                  <a:lnTo>
                    <a:pt x="21" y="235"/>
                  </a:lnTo>
                  <a:lnTo>
                    <a:pt x="9" y="219"/>
                  </a:lnTo>
                  <a:lnTo>
                    <a:pt x="2" y="201"/>
                  </a:lnTo>
                  <a:lnTo>
                    <a:pt x="0" y="182"/>
                  </a:lnTo>
                  <a:lnTo>
                    <a:pt x="2" y="164"/>
                  </a:lnTo>
                  <a:lnTo>
                    <a:pt x="9" y="146"/>
                  </a:lnTo>
                  <a:lnTo>
                    <a:pt x="21" y="132"/>
                  </a:lnTo>
                  <a:lnTo>
                    <a:pt x="36" y="119"/>
                  </a:lnTo>
                  <a:lnTo>
                    <a:pt x="227" y="10"/>
                  </a:lnTo>
                  <a:lnTo>
                    <a:pt x="247" y="3"/>
                  </a:lnTo>
                  <a:lnTo>
                    <a:pt x="2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1"/>
            </a:p>
          </p:txBody>
        </p:sp>
        <p:sp>
          <p:nvSpPr>
            <p:cNvPr id="113" name="Freeform 918"/>
            <p:cNvSpPr>
              <a:spLocks/>
            </p:cNvSpPr>
            <p:nvPr/>
          </p:nvSpPr>
          <p:spPr bwMode="auto">
            <a:xfrm>
              <a:off x="5525" y="411"/>
              <a:ext cx="52" cy="67"/>
            </a:xfrm>
            <a:custGeom>
              <a:avLst/>
              <a:gdLst>
                <a:gd name="T0" fmla="*/ 183 w 257"/>
                <a:gd name="T1" fmla="*/ 0 h 336"/>
                <a:gd name="T2" fmla="*/ 202 w 257"/>
                <a:gd name="T3" fmla="*/ 2 h 336"/>
                <a:gd name="T4" fmla="*/ 220 w 257"/>
                <a:gd name="T5" fmla="*/ 10 h 336"/>
                <a:gd name="T6" fmla="*/ 236 w 257"/>
                <a:gd name="T7" fmla="*/ 22 h 336"/>
                <a:gd name="T8" fmla="*/ 248 w 257"/>
                <a:gd name="T9" fmla="*/ 37 h 336"/>
                <a:gd name="T10" fmla="*/ 255 w 257"/>
                <a:gd name="T11" fmla="*/ 55 h 336"/>
                <a:gd name="T12" fmla="*/ 257 w 257"/>
                <a:gd name="T13" fmla="*/ 73 h 336"/>
                <a:gd name="T14" fmla="*/ 255 w 257"/>
                <a:gd name="T15" fmla="*/ 92 h 336"/>
                <a:gd name="T16" fmla="*/ 248 w 257"/>
                <a:gd name="T17" fmla="*/ 110 h 336"/>
                <a:gd name="T18" fmla="*/ 137 w 257"/>
                <a:gd name="T19" fmla="*/ 300 h 336"/>
                <a:gd name="T20" fmla="*/ 125 w 257"/>
                <a:gd name="T21" fmla="*/ 315 h 336"/>
                <a:gd name="T22" fmla="*/ 109 w 257"/>
                <a:gd name="T23" fmla="*/ 327 h 336"/>
                <a:gd name="T24" fmla="*/ 92 w 257"/>
                <a:gd name="T25" fmla="*/ 333 h 336"/>
                <a:gd name="T26" fmla="*/ 73 w 257"/>
                <a:gd name="T27" fmla="*/ 336 h 336"/>
                <a:gd name="T28" fmla="*/ 55 w 257"/>
                <a:gd name="T29" fmla="*/ 333 h 336"/>
                <a:gd name="T30" fmla="*/ 37 w 257"/>
                <a:gd name="T31" fmla="*/ 326 h 336"/>
                <a:gd name="T32" fmla="*/ 20 w 257"/>
                <a:gd name="T33" fmla="*/ 314 h 336"/>
                <a:gd name="T34" fmla="*/ 9 w 257"/>
                <a:gd name="T35" fmla="*/ 300 h 336"/>
                <a:gd name="T36" fmla="*/ 2 w 257"/>
                <a:gd name="T37" fmla="*/ 282 h 336"/>
                <a:gd name="T38" fmla="*/ 0 w 257"/>
                <a:gd name="T39" fmla="*/ 264 h 336"/>
                <a:gd name="T40" fmla="*/ 2 w 257"/>
                <a:gd name="T41" fmla="*/ 245 h 336"/>
                <a:gd name="T42" fmla="*/ 9 w 257"/>
                <a:gd name="T43" fmla="*/ 227 h 336"/>
                <a:gd name="T44" fmla="*/ 120 w 257"/>
                <a:gd name="T45" fmla="*/ 37 h 336"/>
                <a:gd name="T46" fmla="*/ 132 w 257"/>
                <a:gd name="T47" fmla="*/ 21 h 336"/>
                <a:gd name="T48" fmla="*/ 148 w 257"/>
                <a:gd name="T49" fmla="*/ 9 h 336"/>
                <a:gd name="T50" fmla="*/ 165 w 257"/>
                <a:gd name="T51" fmla="*/ 2 h 336"/>
                <a:gd name="T52" fmla="*/ 183 w 257"/>
                <a:gd name="T53" fmla="*/ 0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57" h="336">
                  <a:moveTo>
                    <a:pt x="183" y="0"/>
                  </a:moveTo>
                  <a:lnTo>
                    <a:pt x="202" y="2"/>
                  </a:lnTo>
                  <a:lnTo>
                    <a:pt x="220" y="10"/>
                  </a:lnTo>
                  <a:lnTo>
                    <a:pt x="236" y="22"/>
                  </a:lnTo>
                  <a:lnTo>
                    <a:pt x="248" y="37"/>
                  </a:lnTo>
                  <a:lnTo>
                    <a:pt x="255" y="55"/>
                  </a:lnTo>
                  <a:lnTo>
                    <a:pt x="257" y="73"/>
                  </a:lnTo>
                  <a:lnTo>
                    <a:pt x="255" y="92"/>
                  </a:lnTo>
                  <a:lnTo>
                    <a:pt x="248" y="110"/>
                  </a:lnTo>
                  <a:lnTo>
                    <a:pt x="137" y="300"/>
                  </a:lnTo>
                  <a:lnTo>
                    <a:pt x="125" y="315"/>
                  </a:lnTo>
                  <a:lnTo>
                    <a:pt x="109" y="327"/>
                  </a:lnTo>
                  <a:lnTo>
                    <a:pt x="92" y="333"/>
                  </a:lnTo>
                  <a:lnTo>
                    <a:pt x="73" y="336"/>
                  </a:lnTo>
                  <a:lnTo>
                    <a:pt x="55" y="333"/>
                  </a:lnTo>
                  <a:lnTo>
                    <a:pt x="37" y="326"/>
                  </a:lnTo>
                  <a:lnTo>
                    <a:pt x="20" y="314"/>
                  </a:lnTo>
                  <a:lnTo>
                    <a:pt x="9" y="300"/>
                  </a:lnTo>
                  <a:lnTo>
                    <a:pt x="2" y="282"/>
                  </a:lnTo>
                  <a:lnTo>
                    <a:pt x="0" y="264"/>
                  </a:lnTo>
                  <a:lnTo>
                    <a:pt x="2" y="245"/>
                  </a:lnTo>
                  <a:lnTo>
                    <a:pt x="9" y="227"/>
                  </a:lnTo>
                  <a:lnTo>
                    <a:pt x="120" y="37"/>
                  </a:lnTo>
                  <a:lnTo>
                    <a:pt x="132" y="21"/>
                  </a:lnTo>
                  <a:lnTo>
                    <a:pt x="148" y="9"/>
                  </a:lnTo>
                  <a:lnTo>
                    <a:pt x="165" y="2"/>
                  </a:lnTo>
                  <a:lnTo>
                    <a:pt x="1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1"/>
            </a:p>
          </p:txBody>
        </p:sp>
        <p:sp>
          <p:nvSpPr>
            <p:cNvPr id="114" name="Freeform 919"/>
            <p:cNvSpPr>
              <a:spLocks/>
            </p:cNvSpPr>
            <p:nvPr/>
          </p:nvSpPr>
          <p:spPr bwMode="auto">
            <a:xfrm>
              <a:off x="5361" y="588"/>
              <a:ext cx="71" cy="228"/>
            </a:xfrm>
            <a:custGeom>
              <a:avLst/>
              <a:gdLst>
                <a:gd name="T0" fmla="*/ 177 w 354"/>
                <a:gd name="T1" fmla="*/ 0 h 1140"/>
                <a:gd name="T2" fmla="*/ 213 w 354"/>
                <a:gd name="T3" fmla="*/ 3 h 1140"/>
                <a:gd name="T4" fmla="*/ 245 w 354"/>
                <a:gd name="T5" fmla="*/ 9 h 1140"/>
                <a:gd name="T6" fmla="*/ 274 w 354"/>
                <a:gd name="T7" fmla="*/ 19 h 1140"/>
                <a:gd name="T8" fmla="*/ 298 w 354"/>
                <a:gd name="T9" fmla="*/ 35 h 1140"/>
                <a:gd name="T10" fmla="*/ 318 w 354"/>
                <a:gd name="T11" fmla="*/ 54 h 1140"/>
                <a:gd name="T12" fmla="*/ 334 w 354"/>
                <a:gd name="T13" fmla="*/ 77 h 1140"/>
                <a:gd name="T14" fmla="*/ 346 w 354"/>
                <a:gd name="T15" fmla="*/ 104 h 1140"/>
                <a:gd name="T16" fmla="*/ 352 w 354"/>
                <a:gd name="T17" fmla="*/ 137 h 1140"/>
                <a:gd name="T18" fmla="*/ 354 w 354"/>
                <a:gd name="T19" fmla="*/ 172 h 1140"/>
                <a:gd name="T20" fmla="*/ 354 w 354"/>
                <a:gd name="T21" fmla="*/ 431 h 1140"/>
                <a:gd name="T22" fmla="*/ 353 w 354"/>
                <a:gd name="T23" fmla="*/ 465 h 1140"/>
                <a:gd name="T24" fmla="*/ 350 w 354"/>
                <a:gd name="T25" fmla="*/ 500 h 1140"/>
                <a:gd name="T26" fmla="*/ 346 w 354"/>
                <a:gd name="T27" fmla="*/ 536 h 1140"/>
                <a:gd name="T28" fmla="*/ 276 w 354"/>
                <a:gd name="T29" fmla="*/ 1057 h 1140"/>
                <a:gd name="T30" fmla="*/ 271 w 354"/>
                <a:gd name="T31" fmla="*/ 1082 h 1140"/>
                <a:gd name="T32" fmla="*/ 263 w 354"/>
                <a:gd name="T33" fmla="*/ 1102 h 1140"/>
                <a:gd name="T34" fmla="*/ 252 w 354"/>
                <a:gd name="T35" fmla="*/ 1117 h 1140"/>
                <a:gd name="T36" fmla="*/ 238 w 354"/>
                <a:gd name="T37" fmla="*/ 1128 h 1140"/>
                <a:gd name="T38" fmla="*/ 221 w 354"/>
                <a:gd name="T39" fmla="*/ 1135 h 1140"/>
                <a:gd name="T40" fmla="*/ 200 w 354"/>
                <a:gd name="T41" fmla="*/ 1138 h 1140"/>
                <a:gd name="T42" fmla="*/ 177 w 354"/>
                <a:gd name="T43" fmla="*/ 1140 h 1140"/>
                <a:gd name="T44" fmla="*/ 154 w 354"/>
                <a:gd name="T45" fmla="*/ 1138 h 1140"/>
                <a:gd name="T46" fmla="*/ 134 w 354"/>
                <a:gd name="T47" fmla="*/ 1135 h 1140"/>
                <a:gd name="T48" fmla="*/ 117 w 354"/>
                <a:gd name="T49" fmla="*/ 1128 h 1140"/>
                <a:gd name="T50" fmla="*/ 103 w 354"/>
                <a:gd name="T51" fmla="*/ 1117 h 1140"/>
                <a:gd name="T52" fmla="*/ 92 w 354"/>
                <a:gd name="T53" fmla="*/ 1102 h 1140"/>
                <a:gd name="T54" fmla="*/ 83 w 354"/>
                <a:gd name="T55" fmla="*/ 1082 h 1140"/>
                <a:gd name="T56" fmla="*/ 79 w 354"/>
                <a:gd name="T57" fmla="*/ 1057 h 1140"/>
                <a:gd name="T58" fmla="*/ 9 w 354"/>
                <a:gd name="T59" fmla="*/ 536 h 1140"/>
                <a:gd name="T60" fmla="*/ 5 w 354"/>
                <a:gd name="T61" fmla="*/ 500 h 1140"/>
                <a:gd name="T62" fmla="*/ 2 w 354"/>
                <a:gd name="T63" fmla="*/ 465 h 1140"/>
                <a:gd name="T64" fmla="*/ 0 w 354"/>
                <a:gd name="T65" fmla="*/ 431 h 1140"/>
                <a:gd name="T66" fmla="*/ 0 w 354"/>
                <a:gd name="T67" fmla="*/ 172 h 1140"/>
                <a:gd name="T68" fmla="*/ 3 w 354"/>
                <a:gd name="T69" fmla="*/ 137 h 1140"/>
                <a:gd name="T70" fmla="*/ 9 w 354"/>
                <a:gd name="T71" fmla="*/ 104 h 1140"/>
                <a:gd name="T72" fmla="*/ 21 w 354"/>
                <a:gd name="T73" fmla="*/ 77 h 1140"/>
                <a:gd name="T74" fmla="*/ 36 w 354"/>
                <a:gd name="T75" fmla="*/ 54 h 1140"/>
                <a:gd name="T76" fmla="*/ 57 w 354"/>
                <a:gd name="T77" fmla="*/ 35 h 1140"/>
                <a:gd name="T78" fmla="*/ 81 w 354"/>
                <a:gd name="T79" fmla="*/ 19 h 1140"/>
                <a:gd name="T80" fmla="*/ 110 w 354"/>
                <a:gd name="T81" fmla="*/ 9 h 1140"/>
                <a:gd name="T82" fmla="*/ 141 w 354"/>
                <a:gd name="T83" fmla="*/ 3 h 1140"/>
                <a:gd name="T84" fmla="*/ 177 w 354"/>
                <a:gd name="T85" fmla="*/ 0 h 1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54" h="1140">
                  <a:moveTo>
                    <a:pt x="177" y="0"/>
                  </a:moveTo>
                  <a:lnTo>
                    <a:pt x="213" y="3"/>
                  </a:lnTo>
                  <a:lnTo>
                    <a:pt x="245" y="9"/>
                  </a:lnTo>
                  <a:lnTo>
                    <a:pt x="274" y="19"/>
                  </a:lnTo>
                  <a:lnTo>
                    <a:pt x="298" y="35"/>
                  </a:lnTo>
                  <a:lnTo>
                    <a:pt x="318" y="54"/>
                  </a:lnTo>
                  <a:lnTo>
                    <a:pt x="334" y="77"/>
                  </a:lnTo>
                  <a:lnTo>
                    <a:pt x="346" y="104"/>
                  </a:lnTo>
                  <a:lnTo>
                    <a:pt x="352" y="137"/>
                  </a:lnTo>
                  <a:lnTo>
                    <a:pt x="354" y="172"/>
                  </a:lnTo>
                  <a:lnTo>
                    <a:pt x="354" y="431"/>
                  </a:lnTo>
                  <a:lnTo>
                    <a:pt x="353" y="465"/>
                  </a:lnTo>
                  <a:lnTo>
                    <a:pt x="350" y="500"/>
                  </a:lnTo>
                  <a:lnTo>
                    <a:pt x="346" y="536"/>
                  </a:lnTo>
                  <a:lnTo>
                    <a:pt x="276" y="1057"/>
                  </a:lnTo>
                  <a:lnTo>
                    <a:pt x="271" y="1082"/>
                  </a:lnTo>
                  <a:lnTo>
                    <a:pt x="263" y="1102"/>
                  </a:lnTo>
                  <a:lnTo>
                    <a:pt x="252" y="1117"/>
                  </a:lnTo>
                  <a:lnTo>
                    <a:pt x="238" y="1128"/>
                  </a:lnTo>
                  <a:lnTo>
                    <a:pt x="221" y="1135"/>
                  </a:lnTo>
                  <a:lnTo>
                    <a:pt x="200" y="1138"/>
                  </a:lnTo>
                  <a:lnTo>
                    <a:pt x="177" y="1140"/>
                  </a:lnTo>
                  <a:lnTo>
                    <a:pt x="154" y="1138"/>
                  </a:lnTo>
                  <a:lnTo>
                    <a:pt x="134" y="1135"/>
                  </a:lnTo>
                  <a:lnTo>
                    <a:pt x="117" y="1128"/>
                  </a:lnTo>
                  <a:lnTo>
                    <a:pt x="103" y="1117"/>
                  </a:lnTo>
                  <a:lnTo>
                    <a:pt x="92" y="1102"/>
                  </a:lnTo>
                  <a:lnTo>
                    <a:pt x="83" y="1082"/>
                  </a:lnTo>
                  <a:lnTo>
                    <a:pt x="79" y="1057"/>
                  </a:lnTo>
                  <a:lnTo>
                    <a:pt x="9" y="536"/>
                  </a:lnTo>
                  <a:lnTo>
                    <a:pt x="5" y="500"/>
                  </a:lnTo>
                  <a:lnTo>
                    <a:pt x="2" y="465"/>
                  </a:lnTo>
                  <a:lnTo>
                    <a:pt x="0" y="431"/>
                  </a:lnTo>
                  <a:lnTo>
                    <a:pt x="0" y="172"/>
                  </a:lnTo>
                  <a:lnTo>
                    <a:pt x="3" y="137"/>
                  </a:lnTo>
                  <a:lnTo>
                    <a:pt x="9" y="104"/>
                  </a:lnTo>
                  <a:lnTo>
                    <a:pt x="21" y="77"/>
                  </a:lnTo>
                  <a:lnTo>
                    <a:pt x="36" y="54"/>
                  </a:lnTo>
                  <a:lnTo>
                    <a:pt x="57" y="35"/>
                  </a:lnTo>
                  <a:lnTo>
                    <a:pt x="81" y="19"/>
                  </a:lnTo>
                  <a:lnTo>
                    <a:pt x="110" y="9"/>
                  </a:lnTo>
                  <a:lnTo>
                    <a:pt x="141" y="3"/>
                  </a:lnTo>
                  <a:lnTo>
                    <a:pt x="17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1"/>
            </a:p>
          </p:txBody>
        </p:sp>
        <p:sp>
          <p:nvSpPr>
            <p:cNvPr id="115" name="Freeform 920"/>
            <p:cNvSpPr>
              <a:spLocks/>
            </p:cNvSpPr>
            <p:nvPr/>
          </p:nvSpPr>
          <p:spPr bwMode="auto">
            <a:xfrm>
              <a:off x="5359" y="845"/>
              <a:ext cx="74" cy="73"/>
            </a:xfrm>
            <a:custGeom>
              <a:avLst/>
              <a:gdLst>
                <a:gd name="T0" fmla="*/ 184 w 369"/>
                <a:gd name="T1" fmla="*/ 0 h 366"/>
                <a:gd name="T2" fmla="*/ 222 w 369"/>
                <a:gd name="T3" fmla="*/ 5 h 366"/>
                <a:gd name="T4" fmla="*/ 255 w 369"/>
                <a:gd name="T5" fmla="*/ 16 h 366"/>
                <a:gd name="T6" fmla="*/ 287 w 369"/>
                <a:gd name="T7" fmla="*/ 32 h 366"/>
                <a:gd name="T8" fmla="*/ 314 w 369"/>
                <a:gd name="T9" fmla="*/ 54 h 366"/>
                <a:gd name="T10" fmla="*/ 337 w 369"/>
                <a:gd name="T11" fmla="*/ 81 h 366"/>
                <a:gd name="T12" fmla="*/ 354 w 369"/>
                <a:gd name="T13" fmla="*/ 113 h 366"/>
                <a:gd name="T14" fmla="*/ 365 w 369"/>
                <a:gd name="T15" fmla="*/ 147 h 366"/>
                <a:gd name="T16" fmla="*/ 369 w 369"/>
                <a:gd name="T17" fmla="*/ 183 h 366"/>
                <a:gd name="T18" fmla="*/ 365 w 369"/>
                <a:gd name="T19" fmla="*/ 220 h 366"/>
                <a:gd name="T20" fmla="*/ 354 w 369"/>
                <a:gd name="T21" fmla="*/ 255 h 366"/>
                <a:gd name="T22" fmla="*/ 337 w 369"/>
                <a:gd name="T23" fmla="*/ 286 h 366"/>
                <a:gd name="T24" fmla="*/ 314 w 369"/>
                <a:gd name="T25" fmla="*/ 312 h 366"/>
                <a:gd name="T26" fmla="*/ 287 w 369"/>
                <a:gd name="T27" fmla="*/ 335 h 366"/>
                <a:gd name="T28" fmla="*/ 255 w 369"/>
                <a:gd name="T29" fmla="*/ 352 h 366"/>
                <a:gd name="T30" fmla="*/ 222 w 369"/>
                <a:gd name="T31" fmla="*/ 362 h 366"/>
                <a:gd name="T32" fmla="*/ 184 w 369"/>
                <a:gd name="T33" fmla="*/ 366 h 366"/>
                <a:gd name="T34" fmla="*/ 147 w 369"/>
                <a:gd name="T35" fmla="*/ 362 h 366"/>
                <a:gd name="T36" fmla="*/ 113 w 369"/>
                <a:gd name="T37" fmla="*/ 352 h 366"/>
                <a:gd name="T38" fmla="*/ 82 w 369"/>
                <a:gd name="T39" fmla="*/ 335 h 366"/>
                <a:gd name="T40" fmla="*/ 54 w 369"/>
                <a:gd name="T41" fmla="*/ 312 h 366"/>
                <a:gd name="T42" fmla="*/ 31 w 369"/>
                <a:gd name="T43" fmla="*/ 286 h 366"/>
                <a:gd name="T44" fmla="*/ 15 w 369"/>
                <a:gd name="T45" fmla="*/ 255 h 366"/>
                <a:gd name="T46" fmla="*/ 4 w 369"/>
                <a:gd name="T47" fmla="*/ 220 h 366"/>
                <a:gd name="T48" fmla="*/ 0 w 369"/>
                <a:gd name="T49" fmla="*/ 183 h 366"/>
                <a:gd name="T50" fmla="*/ 4 w 369"/>
                <a:gd name="T51" fmla="*/ 147 h 366"/>
                <a:gd name="T52" fmla="*/ 15 w 369"/>
                <a:gd name="T53" fmla="*/ 113 h 366"/>
                <a:gd name="T54" fmla="*/ 31 w 369"/>
                <a:gd name="T55" fmla="*/ 81 h 366"/>
                <a:gd name="T56" fmla="*/ 54 w 369"/>
                <a:gd name="T57" fmla="*/ 54 h 366"/>
                <a:gd name="T58" fmla="*/ 82 w 369"/>
                <a:gd name="T59" fmla="*/ 32 h 366"/>
                <a:gd name="T60" fmla="*/ 113 w 369"/>
                <a:gd name="T61" fmla="*/ 16 h 366"/>
                <a:gd name="T62" fmla="*/ 147 w 369"/>
                <a:gd name="T63" fmla="*/ 5 h 366"/>
                <a:gd name="T64" fmla="*/ 184 w 369"/>
                <a:gd name="T65" fmla="*/ 0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9" h="366">
                  <a:moveTo>
                    <a:pt x="184" y="0"/>
                  </a:moveTo>
                  <a:lnTo>
                    <a:pt x="222" y="5"/>
                  </a:lnTo>
                  <a:lnTo>
                    <a:pt x="255" y="16"/>
                  </a:lnTo>
                  <a:lnTo>
                    <a:pt x="287" y="32"/>
                  </a:lnTo>
                  <a:lnTo>
                    <a:pt x="314" y="54"/>
                  </a:lnTo>
                  <a:lnTo>
                    <a:pt x="337" y="81"/>
                  </a:lnTo>
                  <a:lnTo>
                    <a:pt x="354" y="113"/>
                  </a:lnTo>
                  <a:lnTo>
                    <a:pt x="365" y="147"/>
                  </a:lnTo>
                  <a:lnTo>
                    <a:pt x="369" y="183"/>
                  </a:lnTo>
                  <a:lnTo>
                    <a:pt x="365" y="220"/>
                  </a:lnTo>
                  <a:lnTo>
                    <a:pt x="354" y="255"/>
                  </a:lnTo>
                  <a:lnTo>
                    <a:pt x="337" y="286"/>
                  </a:lnTo>
                  <a:lnTo>
                    <a:pt x="314" y="312"/>
                  </a:lnTo>
                  <a:lnTo>
                    <a:pt x="287" y="335"/>
                  </a:lnTo>
                  <a:lnTo>
                    <a:pt x="255" y="352"/>
                  </a:lnTo>
                  <a:lnTo>
                    <a:pt x="222" y="362"/>
                  </a:lnTo>
                  <a:lnTo>
                    <a:pt x="184" y="366"/>
                  </a:lnTo>
                  <a:lnTo>
                    <a:pt x="147" y="362"/>
                  </a:lnTo>
                  <a:lnTo>
                    <a:pt x="113" y="352"/>
                  </a:lnTo>
                  <a:lnTo>
                    <a:pt x="82" y="335"/>
                  </a:lnTo>
                  <a:lnTo>
                    <a:pt x="54" y="312"/>
                  </a:lnTo>
                  <a:lnTo>
                    <a:pt x="31" y="286"/>
                  </a:lnTo>
                  <a:lnTo>
                    <a:pt x="15" y="255"/>
                  </a:lnTo>
                  <a:lnTo>
                    <a:pt x="4" y="220"/>
                  </a:lnTo>
                  <a:lnTo>
                    <a:pt x="0" y="183"/>
                  </a:lnTo>
                  <a:lnTo>
                    <a:pt x="4" y="147"/>
                  </a:lnTo>
                  <a:lnTo>
                    <a:pt x="15" y="113"/>
                  </a:lnTo>
                  <a:lnTo>
                    <a:pt x="31" y="81"/>
                  </a:lnTo>
                  <a:lnTo>
                    <a:pt x="54" y="54"/>
                  </a:lnTo>
                  <a:lnTo>
                    <a:pt x="82" y="32"/>
                  </a:lnTo>
                  <a:lnTo>
                    <a:pt x="113" y="16"/>
                  </a:lnTo>
                  <a:lnTo>
                    <a:pt x="147" y="5"/>
                  </a:lnTo>
                  <a:lnTo>
                    <a:pt x="18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1"/>
            </a:p>
          </p:txBody>
        </p:sp>
      </p:grpSp>
      <p:sp>
        <p:nvSpPr>
          <p:cNvPr id="117" name="TextBox 116">
            <a:extLst>
              <a:ext uri="{FF2B5EF4-FFF2-40B4-BE49-F238E27FC236}">
                <a16:creationId xmlns:a16="http://schemas.microsoft.com/office/drawing/2014/main" id="{6B25E05D-5C8A-440F-BDBC-89940B4EA933}"/>
              </a:ext>
            </a:extLst>
          </p:cNvPr>
          <p:cNvSpPr txBox="1"/>
          <p:nvPr/>
        </p:nvSpPr>
        <p:spPr>
          <a:xfrm>
            <a:off x="5590617" y="609371"/>
            <a:ext cx="3359618" cy="707868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r>
              <a:rPr lang="en-US" sz="4000" b="1" dirty="0">
                <a:latin typeface="Segoe UI" panose="020B0502040204020203" pitchFamily="34" charset="0"/>
                <a:cs typeface="Segoe UI" panose="020B0502040204020203" pitchFamily="34" charset="0"/>
              </a:rPr>
              <a:t>AGENDA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DDE0655-C8BD-D250-A607-3B21DEAF67A1}"/>
              </a:ext>
            </a:extLst>
          </p:cNvPr>
          <p:cNvGrpSpPr/>
          <p:nvPr/>
        </p:nvGrpSpPr>
        <p:grpSpPr>
          <a:xfrm>
            <a:off x="-294780" y="2695727"/>
            <a:ext cx="4688131" cy="705001"/>
            <a:chOff x="-294780" y="2695727"/>
            <a:chExt cx="4688131" cy="705001"/>
          </a:xfrm>
        </p:grpSpPr>
        <p:grpSp>
          <p:nvGrpSpPr>
            <p:cNvPr id="121" name="Group 120"/>
            <p:cNvGrpSpPr/>
            <p:nvPr/>
          </p:nvGrpSpPr>
          <p:grpSpPr>
            <a:xfrm>
              <a:off x="3814231" y="2841245"/>
              <a:ext cx="579120" cy="516049"/>
              <a:chOff x="1324509" y="2067166"/>
              <a:chExt cx="1461717" cy="1552798"/>
            </a:xfrm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B5BC80FD-66E0-47B3-8D50-F08A04624950}"/>
                  </a:ext>
                </a:extLst>
              </p:cNvPr>
              <p:cNvSpPr/>
              <p:nvPr/>
            </p:nvSpPr>
            <p:spPr>
              <a:xfrm>
                <a:off x="1324509" y="2067166"/>
                <a:ext cx="1461717" cy="155279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2684B343-12BC-464A-BEFF-4FF984580E0D}"/>
                  </a:ext>
                </a:extLst>
              </p:cNvPr>
              <p:cNvSpPr/>
              <p:nvPr/>
            </p:nvSpPr>
            <p:spPr>
              <a:xfrm>
                <a:off x="1543617" y="2279108"/>
                <a:ext cx="1023500" cy="110261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3810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1</a:t>
                </a:r>
              </a:p>
            </p:txBody>
          </p:sp>
        </p:grp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DECB1A80-71F5-4FF2-A33E-5D89CD8D6C10}"/>
                </a:ext>
              </a:extLst>
            </p:cNvPr>
            <p:cNvSpPr/>
            <p:nvPr/>
          </p:nvSpPr>
          <p:spPr>
            <a:xfrm>
              <a:off x="-294780" y="2695727"/>
              <a:ext cx="3988836" cy="70500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en-US" sz="1400" b="1" dirty="0">
                  <a:solidFill>
                    <a:srgbClr val="7030A0"/>
                  </a:solidFill>
                  <a:latin typeface="Open Sans" panose="020B0606030504020204" pitchFamily="34" charset="0"/>
                </a:rPr>
                <a:t>TEKNOLOGI &amp; SISTEM INFORMASI</a:t>
              </a:r>
              <a:br>
                <a:rPr lang="en-US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" panose="020B0606030504020204" pitchFamily="34" charset="0"/>
                </a:rPr>
              </a:br>
              <a:r>
                <a:rPr lang="en-US" sz="1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" panose="020B0606030504020204" pitchFamily="34" charset="0"/>
                </a:rPr>
                <a:t>Website LAMDIK &amp; SIMALAMDIK</a:t>
              </a:r>
              <a:endParaRPr lang="en-US" sz="1400" dirty="0"/>
            </a:p>
          </p:txBody>
        </p:sp>
      </p:grpSp>
      <p:sp>
        <p:nvSpPr>
          <p:cNvPr id="146" name="Freeform 52"/>
          <p:cNvSpPr>
            <a:spLocks noChangeArrowheads="1"/>
          </p:cNvSpPr>
          <p:nvPr/>
        </p:nvSpPr>
        <p:spPr bwMode="auto">
          <a:xfrm rot="15482203" flipH="1">
            <a:off x="10994702" y="5404751"/>
            <a:ext cx="466929" cy="480663"/>
          </a:xfrm>
          <a:custGeom>
            <a:avLst/>
            <a:gdLst>
              <a:gd name="T0" fmla="*/ 59947 w 479"/>
              <a:gd name="T1" fmla="*/ 221804 h 498"/>
              <a:gd name="T2" fmla="*/ 59947 w 479"/>
              <a:gd name="T3" fmla="*/ 221804 h 498"/>
              <a:gd name="T4" fmla="*/ 23889 w 479"/>
              <a:gd name="T5" fmla="*/ 205291 h 498"/>
              <a:gd name="T6" fmla="*/ 23889 w 479"/>
              <a:gd name="T7" fmla="*/ 126745 h 498"/>
              <a:gd name="T8" fmla="*/ 135670 w 479"/>
              <a:gd name="T9" fmla="*/ 15620 h 498"/>
              <a:gd name="T10" fmla="*/ 175785 w 479"/>
              <a:gd name="T11" fmla="*/ 4017 h 498"/>
              <a:gd name="T12" fmla="*/ 203730 w 479"/>
              <a:gd name="T13" fmla="*/ 31686 h 498"/>
              <a:gd name="T14" fmla="*/ 191561 w 479"/>
              <a:gd name="T15" fmla="*/ 70959 h 498"/>
              <a:gd name="T16" fmla="*/ 87892 w 479"/>
              <a:gd name="T17" fmla="*/ 174051 h 498"/>
              <a:gd name="T18" fmla="*/ 67610 w 479"/>
              <a:gd name="T19" fmla="*/ 185655 h 498"/>
              <a:gd name="T20" fmla="*/ 47777 w 479"/>
              <a:gd name="T21" fmla="*/ 178068 h 498"/>
              <a:gd name="T22" fmla="*/ 51834 w 479"/>
              <a:gd name="T23" fmla="*/ 142365 h 498"/>
              <a:gd name="T24" fmla="*/ 128008 w 479"/>
              <a:gd name="T25" fmla="*/ 66943 h 498"/>
              <a:gd name="T26" fmla="*/ 139276 w 479"/>
              <a:gd name="T27" fmla="*/ 66943 h 498"/>
              <a:gd name="T28" fmla="*/ 139276 w 479"/>
              <a:gd name="T29" fmla="*/ 79439 h 498"/>
              <a:gd name="T30" fmla="*/ 64004 w 479"/>
              <a:gd name="T31" fmla="*/ 153968 h 498"/>
              <a:gd name="T32" fmla="*/ 59947 w 479"/>
              <a:gd name="T33" fmla="*/ 170035 h 498"/>
              <a:gd name="T34" fmla="*/ 64004 w 479"/>
              <a:gd name="T35" fmla="*/ 170035 h 498"/>
              <a:gd name="T36" fmla="*/ 75723 w 479"/>
              <a:gd name="T37" fmla="*/ 166018 h 498"/>
              <a:gd name="T38" fmla="*/ 179842 w 479"/>
              <a:gd name="T39" fmla="*/ 59356 h 498"/>
              <a:gd name="T40" fmla="*/ 187504 w 479"/>
              <a:gd name="T41" fmla="*/ 35703 h 498"/>
              <a:gd name="T42" fmla="*/ 171728 w 479"/>
              <a:gd name="T43" fmla="*/ 19637 h 498"/>
              <a:gd name="T44" fmla="*/ 147840 w 479"/>
              <a:gd name="T45" fmla="*/ 27670 h 498"/>
              <a:gd name="T46" fmla="*/ 36058 w 479"/>
              <a:gd name="T47" fmla="*/ 134332 h 498"/>
              <a:gd name="T48" fmla="*/ 36058 w 479"/>
              <a:gd name="T49" fmla="*/ 193688 h 498"/>
              <a:gd name="T50" fmla="*/ 91498 w 479"/>
              <a:gd name="T51" fmla="*/ 189671 h 498"/>
              <a:gd name="T52" fmla="*/ 203730 w 479"/>
              <a:gd name="T53" fmla="*/ 83009 h 498"/>
              <a:gd name="T54" fmla="*/ 215449 w 479"/>
              <a:gd name="T55" fmla="*/ 83009 h 498"/>
              <a:gd name="T56" fmla="*/ 215449 w 479"/>
              <a:gd name="T57" fmla="*/ 90596 h 498"/>
              <a:gd name="T58" fmla="*/ 103668 w 479"/>
              <a:gd name="T59" fmla="*/ 201721 h 498"/>
              <a:gd name="T60" fmla="*/ 59947 w 479"/>
              <a:gd name="T61" fmla="*/ 221804 h 498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479" h="498">
                <a:moveTo>
                  <a:pt x="133" y="497"/>
                </a:moveTo>
                <a:lnTo>
                  <a:pt x="133" y="497"/>
                </a:lnTo>
                <a:cubicBezTo>
                  <a:pt x="106" y="497"/>
                  <a:pt x="71" y="478"/>
                  <a:pt x="53" y="460"/>
                </a:cubicBezTo>
                <a:cubicBezTo>
                  <a:pt x="9" y="416"/>
                  <a:pt x="0" y="337"/>
                  <a:pt x="53" y="284"/>
                </a:cubicBezTo>
                <a:cubicBezTo>
                  <a:pt x="89" y="248"/>
                  <a:pt x="230" y="106"/>
                  <a:pt x="301" y="35"/>
                </a:cubicBezTo>
                <a:cubicBezTo>
                  <a:pt x="328" y="9"/>
                  <a:pt x="363" y="0"/>
                  <a:pt x="390" y="9"/>
                </a:cubicBezTo>
                <a:cubicBezTo>
                  <a:pt x="416" y="18"/>
                  <a:pt x="443" y="44"/>
                  <a:pt x="452" y="71"/>
                </a:cubicBezTo>
                <a:cubicBezTo>
                  <a:pt x="461" y="97"/>
                  <a:pt x="452" y="133"/>
                  <a:pt x="425" y="159"/>
                </a:cubicBezTo>
                <a:cubicBezTo>
                  <a:pt x="195" y="390"/>
                  <a:pt x="195" y="390"/>
                  <a:pt x="195" y="390"/>
                </a:cubicBezTo>
                <a:cubicBezTo>
                  <a:pt x="177" y="407"/>
                  <a:pt x="159" y="416"/>
                  <a:pt x="150" y="416"/>
                </a:cubicBezTo>
                <a:cubicBezTo>
                  <a:pt x="133" y="416"/>
                  <a:pt x="115" y="416"/>
                  <a:pt x="106" y="399"/>
                </a:cubicBezTo>
                <a:cubicBezTo>
                  <a:pt x="89" y="381"/>
                  <a:pt x="89" y="354"/>
                  <a:pt x="115" y="319"/>
                </a:cubicBezTo>
                <a:cubicBezTo>
                  <a:pt x="284" y="150"/>
                  <a:pt x="284" y="150"/>
                  <a:pt x="284" y="150"/>
                </a:cubicBezTo>
                <a:cubicBezTo>
                  <a:pt x="293" y="150"/>
                  <a:pt x="301" y="150"/>
                  <a:pt x="309" y="150"/>
                </a:cubicBezTo>
                <a:cubicBezTo>
                  <a:pt x="309" y="159"/>
                  <a:pt x="309" y="168"/>
                  <a:pt x="309" y="178"/>
                </a:cubicBezTo>
                <a:cubicBezTo>
                  <a:pt x="142" y="345"/>
                  <a:pt x="142" y="345"/>
                  <a:pt x="142" y="345"/>
                </a:cubicBezTo>
                <a:cubicBezTo>
                  <a:pt x="124" y="354"/>
                  <a:pt x="124" y="372"/>
                  <a:pt x="133" y="381"/>
                </a:cubicBezTo>
                <a:lnTo>
                  <a:pt x="142" y="381"/>
                </a:lnTo>
                <a:cubicBezTo>
                  <a:pt x="150" y="381"/>
                  <a:pt x="159" y="372"/>
                  <a:pt x="168" y="372"/>
                </a:cubicBezTo>
                <a:cubicBezTo>
                  <a:pt x="399" y="133"/>
                  <a:pt x="399" y="133"/>
                  <a:pt x="399" y="133"/>
                </a:cubicBezTo>
                <a:cubicBezTo>
                  <a:pt x="416" y="115"/>
                  <a:pt x="425" y="97"/>
                  <a:pt x="416" y="80"/>
                </a:cubicBezTo>
                <a:cubicBezTo>
                  <a:pt x="416" y="62"/>
                  <a:pt x="399" y="44"/>
                  <a:pt x="381" y="44"/>
                </a:cubicBezTo>
                <a:cubicBezTo>
                  <a:pt x="363" y="35"/>
                  <a:pt x="346" y="44"/>
                  <a:pt x="328" y="62"/>
                </a:cubicBezTo>
                <a:cubicBezTo>
                  <a:pt x="256" y="133"/>
                  <a:pt x="115" y="275"/>
                  <a:pt x="80" y="301"/>
                </a:cubicBezTo>
                <a:cubicBezTo>
                  <a:pt x="36" y="354"/>
                  <a:pt x="44" y="407"/>
                  <a:pt x="80" y="434"/>
                </a:cubicBezTo>
                <a:cubicBezTo>
                  <a:pt x="106" y="460"/>
                  <a:pt x="159" y="478"/>
                  <a:pt x="203" y="425"/>
                </a:cubicBezTo>
                <a:cubicBezTo>
                  <a:pt x="452" y="186"/>
                  <a:pt x="452" y="186"/>
                  <a:pt x="452" y="186"/>
                </a:cubicBezTo>
                <a:cubicBezTo>
                  <a:pt x="461" y="178"/>
                  <a:pt x="469" y="178"/>
                  <a:pt x="478" y="186"/>
                </a:cubicBezTo>
                <a:lnTo>
                  <a:pt x="478" y="203"/>
                </a:lnTo>
                <a:cubicBezTo>
                  <a:pt x="230" y="452"/>
                  <a:pt x="230" y="452"/>
                  <a:pt x="230" y="452"/>
                </a:cubicBezTo>
                <a:cubicBezTo>
                  <a:pt x="203" y="478"/>
                  <a:pt x="168" y="497"/>
                  <a:pt x="133" y="497"/>
                </a:cubicBezTo>
              </a:path>
            </a:pathLst>
          </a:custGeom>
          <a:solidFill>
            <a:schemeClr val="bg1">
              <a:lumMod val="65000"/>
              <a:alpha val="32000"/>
            </a:scheme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lIns="34291" tIns="17145" rIns="34291" bIns="17145" anchor="ctr"/>
          <a:lstStyle/>
          <a:p>
            <a:endParaRPr lang="en-US" sz="1351" dirty="0"/>
          </a:p>
        </p:txBody>
      </p:sp>
      <p:grpSp>
        <p:nvGrpSpPr>
          <p:cNvPr id="148" name="Group 440"/>
          <p:cNvGrpSpPr>
            <a:grpSpLocks noChangeAspect="1"/>
          </p:cNvGrpSpPr>
          <p:nvPr/>
        </p:nvGrpSpPr>
        <p:grpSpPr bwMode="auto">
          <a:xfrm rot="5879405">
            <a:off x="9243376" y="1143089"/>
            <a:ext cx="507343" cy="507343"/>
            <a:chOff x="4495" y="668"/>
            <a:chExt cx="4098" cy="4098"/>
          </a:xfrm>
          <a:solidFill>
            <a:schemeClr val="bg1">
              <a:lumMod val="65000"/>
              <a:alpha val="32000"/>
            </a:schemeClr>
          </a:solidFill>
        </p:grpSpPr>
        <p:sp>
          <p:nvSpPr>
            <p:cNvPr id="149" name="Freeform 442"/>
            <p:cNvSpPr>
              <a:spLocks noEditPoints="1"/>
            </p:cNvSpPr>
            <p:nvPr/>
          </p:nvSpPr>
          <p:spPr bwMode="auto">
            <a:xfrm rot="10261118">
              <a:off x="4495" y="668"/>
              <a:ext cx="4098" cy="4098"/>
            </a:xfrm>
            <a:custGeom>
              <a:avLst/>
              <a:gdLst>
                <a:gd name="T0" fmla="*/ 1698 w 4098"/>
                <a:gd name="T1" fmla="*/ 196 h 4098"/>
                <a:gd name="T2" fmla="*/ 1264 w 4098"/>
                <a:gd name="T3" fmla="*/ 334 h 4098"/>
                <a:gd name="T4" fmla="*/ 883 w 4098"/>
                <a:gd name="T5" fmla="*/ 569 h 4098"/>
                <a:gd name="T6" fmla="*/ 569 w 4098"/>
                <a:gd name="T7" fmla="*/ 883 h 4098"/>
                <a:gd name="T8" fmla="*/ 334 w 4098"/>
                <a:gd name="T9" fmla="*/ 1264 h 4098"/>
                <a:gd name="T10" fmla="*/ 196 w 4098"/>
                <a:gd name="T11" fmla="*/ 1698 h 4098"/>
                <a:gd name="T12" fmla="*/ 166 w 4098"/>
                <a:gd name="T13" fmla="*/ 2168 h 4098"/>
                <a:gd name="T14" fmla="*/ 252 w 4098"/>
                <a:gd name="T15" fmla="*/ 2623 h 4098"/>
                <a:gd name="T16" fmla="*/ 441 w 4098"/>
                <a:gd name="T17" fmla="*/ 3033 h 4098"/>
                <a:gd name="T18" fmla="*/ 717 w 4098"/>
                <a:gd name="T19" fmla="*/ 3381 h 4098"/>
                <a:gd name="T20" fmla="*/ 1065 w 4098"/>
                <a:gd name="T21" fmla="*/ 3657 h 4098"/>
                <a:gd name="T22" fmla="*/ 1475 w 4098"/>
                <a:gd name="T23" fmla="*/ 3846 h 4098"/>
                <a:gd name="T24" fmla="*/ 1930 w 4098"/>
                <a:gd name="T25" fmla="*/ 3932 h 4098"/>
                <a:gd name="T26" fmla="*/ 2400 w 4098"/>
                <a:gd name="T27" fmla="*/ 3902 h 4098"/>
                <a:gd name="T28" fmla="*/ 2834 w 4098"/>
                <a:gd name="T29" fmla="*/ 3764 h 4098"/>
                <a:gd name="T30" fmla="*/ 3215 w 4098"/>
                <a:gd name="T31" fmla="*/ 3529 h 4098"/>
                <a:gd name="T32" fmla="*/ 3529 w 4098"/>
                <a:gd name="T33" fmla="*/ 3215 h 4098"/>
                <a:gd name="T34" fmla="*/ 3764 w 4098"/>
                <a:gd name="T35" fmla="*/ 2834 h 4098"/>
                <a:gd name="T36" fmla="*/ 3902 w 4098"/>
                <a:gd name="T37" fmla="*/ 2400 h 4098"/>
                <a:gd name="T38" fmla="*/ 3932 w 4098"/>
                <a:gd name="T39" fmla="*/ 1930 h 4098"/>
                <a:gd name="T40" fmla="*/ 3846 w 4098"/>
                <a:gd name="T41" fmla="*/ 1475 h 4098"/>
                <a:gd name="T42" fmla="*/ 3657 w 4098"/>
                <a:gd name="T43" fmla="*/ 1065 h 4098"/>
                <a:gd name="T44" fmla="*/ 3381 w 4098"/>
                <a:gd name="T45" fmla="*/ 717 h 4098"/>
                <a:gd name="T46" fmla="*/ 3033 w 4098"/>
                <a:gd name="T47" fmla="*/ 441 h 4098"/>
                <a:gd name="T48" fmla="*/ 2623 w 4098"/>
                <a:gd name="T49" fmla="*/ 252 h 4098"/>
                <a:gd name="T50" fmla="*/ 2168 w 4098"/>
                <a:gd name="T51" fmla="*/ 166 h 4098"/>
                <a:gd name="T52" fmla="*/ 2281 w 4098"/>
                <a:gd name="T53" fmla="*/ 12 h 4098"/>
                <a:gd name="T54" fmla="*/ 2727 w 4098"/>
                <a:gd name="T55" fmla="*/ 114 h 4098"/>
                <a:gd name="T56" fmla="*/ 3137 w 4098"/>
                <a:gd name="T57" fmla="*/ 312 h 4098"/>
                <a:gd name="T58" fmla="*/ 3498 w 4098"/>
                <a:gd name="T59" fmla="*/ 600 h 4098"/>
                <a:gd name="T60" fmla="*/ 3786 w 4098"/>
                <a:gd name="T61" fmla="*/ 961 h 4098"/>
                <a:gd name="T62" fmla="*/ 3984 w 4098"/>
                <a:gd name="T63" fmla="*/ 1371 h 4098"/>
                <a:gd name="T64" fmla="*/ 4086 w 4098"/>
                <a:gd name="T65" fmla="*/ 1817 h 4098"/>
                <a:gd name="T66" fmla="*/ 4086 w 4098"/>
                <a:gd name="T67" fmla="*/ 2281 h 4098"/>
                <a:gd name="T68" fmla="*/ 3984 w 4098"/>
                <a:gd name="T69" fmla="*/ 2727 h 4098"/>
                <a:gd name="T70" fmla="*/ 3786 w 4098"/>
                <a:gd name="T71" fmla="*/ 3137 h 4098"/>
                <a:gd name="T72" fmla="*/ 3498 w 4098"/>
                <a:gd name="T73" fmla="*/ 3498 h 4098"/>
                <a:gd name="T74" fmla="*/ 3137 w 4098"/>
                <a:gd name="T75" fmla="*/ 3786 h 4098"/>
                <a:gd name="T76" fmla="*/ 2727 w 4098"/>
                <a:gd name="T77" fmla="*/ 3984 h 4098"/>
                <a:gd name="T78" fmla="*/ 2281 w 4098"/>
                <a:gd name="T79" fmla="*/ 4086 h 4098"/>
                <a:gd name="T80" fmla="*/ 1817 w 4098"/>
                <a:gd name="T81" fmla="*/ 4086 h 4098"/>
                <a:gd name="T82" fmla="*/ 1371 w 4098"/>
                <a:gd name="T83" fmla="*/ 3984 h 4098"/>
                <a:gd name="T84" fmla="*/ 961 w 4098"/>
                <a:gd name="T85" fmla="*/ 3786 h 4098"/>
                <a:gd name="T86" fmla="*/ 600 w 4098"/>
                <a:gd name="T87" fmla="*/ 3498 h 4098"/>
                <a:gd name="T88" fmla="*/ 312 w 4098"/>
                <a:gd name="T89" fmla="*/ 3137 h 4098"/>
                <a:gd name="T90" fmla="*/ 114 w 4098"/>
                <a:gd name="T91" fmla="*/ 2727 h 4098"/>
                <a:gd name="T92" fmla="*/ 12 w 4098"/>
                <a:gd name="T93" fmla="*/ 2281 h 4098"/>
                <a:gd name="T94" fmla="*/ 12 w 4098"/>
                <a:gd name="T95" fmla="*/ 1817 h 4098"/>
                <a:gd name="T96" fmla="*/ 114 w 4098"/>
                <a:gd name="T97" fmla="*/ 1371 h 4098"/>
                <a:gd name="T98" fmla="*/ 312 w 4098"/>
                <a:gd name="T99" fmla="*/ 961 h 4098"/>
                <a:gd name="T100" fmla="*/ 600 w 4098"/>
                <a:gd name="T101" fmla="*/ 600 h 4098"/>
                <a:gd name="T102" fmla="*/ 961 w 4098"/>
                <a:gd name="T103" fmla="*/ 312 h 4098"/>
                <a:gd name="T104" fmla="*/ 1371 w 4098"/>
                <a:gd name="T105" fmla="*/ 114 h 4098"/>
                <a:gd name="T106" fmla="*/ 1817 w 4098"/>
                <a:gd name="T107" fmla="*/ 12 h 40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098" h="4098">
                  <a:moveTo>
                    <a:pt x="2049" y="163"/>
                  </a:moveTo>
                  <a:lnTo>
                    <a:pt x="1930" y="166"/>
                  </a:lnTo>
                  <a:lnTo>
                    <a:pt x="1813" y="178"/>
                  </a:lnTo>
                  <a:lnTo>
                    <a:pt x="1698" y="196"/>
                  </a:lnTo>
                  <a:lnTo>
                    <a:pt x="1586" y="221"/>
                  </a:lnTo>
                  <a:lnTo>
                    <a:pt x="1475" y="252"/>
                  </a:lnTo>
                  <a:lnTo>
                    <a:pt x="1368" y="291"/>
                  </a:lnTo>
                  <a:lnTo>
                    <a:pt x="1264" y="334"/>
                  </a:lnTo>
                  <a:lnTo>
                    <a:pt x="1164" y="385"/>
                  </a:lnTo>
                  <a:lnTo>
                    <a:pt x="1065" y="441"/>
                  </a:lnTo>
                  <a:lnTo>
                    <a:pt x="972" y="502"/>
                  </a:lnTo>
                  <a:lnTo>
                    <a:pt x="883" y="569"/>
                  </a:lnTo>
                  <a:lnTo>
                    <a:pt x="797" y="640"/>
                  </a:lnTo>
                  <a:lnTo>
                    <a:pt x="717" y="717"/>
                  </a:lnTo>
                  <a:lnTo>
                    <a:pt x="640" y="797"/>
                  </a:lnTo>
                  <a:lnTo>
                    <a:pt x="569" y="883"/>
                  </a:lnTo>
                  <a:lnTo>
                    <a:pt x="502" y="972"/>
                  </a:lnTo>
                  <a:lnTo>
                    <a:pt x="441" y="1065"/>
                  </a:lnTo>
                  <a:lnTo>
                    <a:pt x="385" y="1164"/>
                  </a:lnTo>
                  <a:lnTo>
                    <a:pt x="334" y="1264"/>
                  </a:lnTo>
                  <a:lnTo>
                    <a:pt x="291" y="1368"/>
                  </a:lnTo>
                  <a:lnTo>
                    <a:pt x="252" y="1475"/>
                  </a:lnTo>
                  <a:lnTo>
                    <a:pt x="221" y="1586"/>
                  </a:lnTo>
                  <a:lnTo>
                    <a:pt x="196" y="1698"/>
                  </a:lnTo>
                  <a:lnTo>
                    <a:pt x="178" y="1813"/>
                  </a:lnTo>
                  <a:lnTo>
                    <a:pt x="166" y="1930"/>
                  </a:lnTo>
                  <a:lnTo>
                    <a:pt x="163" y="2049"/>
                  </a:lnTo>
                  <a:lnTo>
                    <a:pt x="166" y="2168"/>
                  </a:lnTo>
                  <a:lnTo>
                    <a:pt x="178" y="2285"/>
                  </a:lnTo>
                  <a:lnTo>
                    <a:pt x="196" y="2400"/>
                  </a:lnTo>
                  <a:lnTo>
                    <a:pt x="221" y="2512"/>
                  </a:lnTo>
                  <a:lnTo>
                    <a:pt x="252" y="2623"/>
                  </a:lnTo>
                  <a:lnTo>
                    <a:pt x="291" y="2730"/>
                  </a:lnTo>
                  <a:lnTo>
                    <a:pt x="334" y="2834"/>
                  </a:lnTo>
                  <a:lnTo>
                    <a:pt x="385" y="2934"/>
                  </a:lnTo>
                  <a:lnTo>
                    <a:pt x="441" y="3033"/>
                  </a:lnTo>
                  <a:lnTo>
                    <a:pt x="502" y="3126"/>
                  </a:lnTo>
                  <a:lnTo>
                    <a:pt x="569" y="3215"/>
                  </a:lnTo>
                  <a:lnTo>
                    <a:pt x="640" y="3301"/>
                  </a:lnTo>
                  <a:lnTo>
                    <a:pt x="717" y="3381"/>
                  </a:lnTo>
                  <a:lnTo>
                    <a:pt x="797" y="3458"/>
                  </a:lnTo>
                  <a:lnTo>
                    <a:pt x="883" y="3529"/>
                  </a:lnTo>
                  <a:lnTo>
                    <a:pt x="972" y="3596"/>
                  </a:lnTo>
                  <a:lnTo>
                    <a:pt x="1065" y="3657"/>
                  </a:lnTo>
                  <a:lnTo>
                    <a:pt x="1164" y="3713"/>
                  </a:lnTo>
                  <a:lnTo>
                    <a:pt x="1264" y="3764"/>
                  </a:lnTo>
                  <a:lnTo>
                    <a:pt x="1368" y="3807"/>
                  </a:lnTo>
                  <a:lnTo>
                    <a:pt x="1475" y="3846"/>
                  </a:lnTo>
                  <a:lnTo>
                    <a:pt x="1586" y="3877"/>
                  </a:lnTo>
                  <a:lnTo>
                    <a:pt x="1698" y="3902"/>
                  </a:lnTo>
                  <a:lnTo>
                    <a:pt x="1813" y="3920"/>
                  </a:lnTo>
                  <a:lnTo>
                    <a:pt x="1930" y="3932"/>
                  </a:lnTo>
                  <a:lnTo>
                    <a:pt x="2049" y="3935"/>
                  </a:lnTo>
                  <a:lnTo>
                    <a:pt x="2168" y="3932"/>
                  </a:lnTo>
                  <a:lnTo>
                    <a:pt x="2285" y="3920"/>
                  </a:lnTo>
                  <a:lnTo>
                    <a:pt x="2400" y="3902"/>
                  </a:lnTo>
                  <a:lnTo>
                    <a:pt x="2512" y="3877"/>
                  </a:lnTo>
                  <a:lnTo>
                    <a:pt x="2623" y="3846"/>
                  </a:lnTo>
                  <a:lnTo>
                    <a:pt x="2730" y="3807"/>
                  </a:lnTo>
                  <a:lnTo>
                    <a:pt x="2834" y="3764"/>
                  </a:lnTo>
                  <a:lnTo>
                    <a:pt x="2934" y="3713"/>
                  </a:lnTo>
                  <a:lnTo>
                    <a:pt x="3033" y="3657"/>
                  </a:lnTo>
                  <a:lnTo>
                    <a:pt x="3126" y="3596"/>
                  </a:lnTo>
                  <a:lnTo>
                    <a:pt x="3215" y="3529"/>
                  </a:lnTo>
                  <a:lnTo>
                    <a:pt x="3301" y="3458"/>
                  </a:lnTo>
                  <a:lnTo>
                    <a:pt x="3381" y="3381"/>
                  </a:lnTo>
                  <a:lnTo>
                    <a:pt x="3458" y="3301"/>
                  </a:lnTo>
                  <a:lnTo>
                    <a:pt x="3529" y="3215"/>
                  </a:lnTo>
                  <a:lnTo>
                    <a:pt x="3596" y="3126"/>
                  </a:lnTo>
                  <a:lnTo>
                    <a:pt x="3657" y="3033"/>
                  </a:lnTo>
                  <a:lnTo>
                    <a:pt x="3713" y="2934"/>
                  </a:lnTo>
                  <a:lnTo>
                    <a:pt x="3764" y="2834"/>
                  </a:lnTo>
                  <a:lnTo>
                    <a:pt x="3807" y="2730"/>
                  </a:lnTo>
                  <a:lnTo>
                    <a:pt x="3846" y="2623"/>
                  </a:lnTo>
                  <a:lnTo>
                    <a:pt x="3877" y="2512"/>
                  </a:lnTo>
                  <a:lnTo>
                    <a:pt x="3902" y="2400"/>
                  </a:lnTo>
                  <a:lnTo>
                    <a:pt x="3920" y="2285"/>
                  </a:lnTo>
                  <a:lnTo>
                    <a:pt x="3932" y="2168"/>
                  </a:lnTo>
                  <a:lnTo>
                    <a:pt x="3935" y="2049"/>
                  </a:lnTo>
                  <a:lnTo>
                    <a:pt x="3932" y="1930"/>
                  </a:lnTo>
                  <a:lnTo>
                    <a:pt x="3920" y="1813"/>
                  </a:lnTo>
                  <a:lnTo>
                    <a:pt x="3902" y="1698"/>
                  </a:lnTo>
                  <a:lnTo>
                    <a:pt x="3877" y="1586"/>
                  </a:lnTo>
                  <a:lnTo>
                    <a:pt x="3846" y="1475"/>
                  </a:lnTo>
                  <a:lnTo>
                    <a:pt x="3807" y="1368"/>
                  </a:lnTo>
                  <a:lnTo>
                    <a:pt x="3764" y="1264"/>
                  </a:lnTo>
                  <a:lnTo>
                    <a:pt x="3713" y="1164"/>
                  </a:lnTo>
                  <a:lnTo>
                    <a:pt x="3657" y="1065"/>
                  </a:lnTo>
                  <a:lnTo>
                    <a:pt x="3596" y="972"/>
                  </a:lnTo>
                  <a:lnTo>
                    <a:pt x="3529" y="883"/>
                  </a:lnTo>
                  <a:lnTo>
                    <a:pt x="3458" y="797"/>
                  </a:lnTo>
                  <a:lnTo>
                    <a:pt x="3381" y="717"/>
                  </a:lnTo>
                  <a:lnTo>
                    <a:pt x="3301" y="640"/>
                  </a:lnTo>
                  <a:lnTo>
                    <a:pt x="3215" y="569"/>
                  </a:lnTo>
                  <a:lnTo>
                    <a:pt x="3126" y="502"/>
                  </a:lnTo>
                  <a:lnTo>
                    <a:pt x="3033" y="441"/>
                  </a:lnTo>
                  <a:lnTo>
                    <a:pt x="2934" y="385"/>
                  </a:lnTo>
                  <a:lnTo>
                    <a:pt x="2834" y="334"/>
                  </a:lnTo>
                  <a:lnTo>
                    <a:pt x="2730" y="291"/>
                  </a:lnTo>
                  <a:lnTo>
                    <a:pt x="2623" y="252"/>
                  </a:lnTo>
                  <a:lnTo>
                    <a:pt x="2512" y="221"/>
                  </a:lnTo>
                  <a:lnTo>
                    <a:pt x="2400" y="196"/>
                  </a:lnTo>
                  <a:lnTo>
                    <a:pt x="2285" y="178"/>
                  </a:lnTo>
                  <a:lnTo>
                    <a:pt x="2168" y="166"/>
                  </a:lnTo>
                  <a:lnTo>
                    <a:pt x="2049" y="163"/>
                  </a:lnTo>
                  <a:close/>
                  <a:moveTo>
                    <a:pt x="2049" y="0"/>
                  </a:moveTo>
                  <a:lnTo>
                    <a:pt x="2166" y="4"/>
                  </a:lnTo>
                  <a:lnTo>
                    <a:pt x="2281" y="12"/>
                  </a:lnTo>
                  <a:lnTo>
                    <a:pt x="2395" y="29"/>
                  </a:lnTo>
                  <a:lnTo>
                    <a:pt x="2508" y="51"/>
                  </a:lnTo>
                  <a:lnTo>
                    <a:pt x="2619" y="79"/>
                  </a:lnTo>
                  <a:lnTo>
                    <a:pt x="2727" y="114"/>
                  </a:lnTo>
                  <a:lnTo>
                    <a:pt x="2834" y="155"/>
                  </a:lnTo>
                  <a:lnTo>
                    <a:pt x="2937" y="201"/>
                  </a:lnTo>
                  <a:lnTo>
                    <a:pt x="3039" y="253"/>
                  </a:lnTo>
                  <a:lnTo>
                    <a:pt x="3137" y="312"/>
                  </a:lnTo>
                  <a:lnTo>
                    <a:pt x="3232" y="376"/>
                  </a:lnTo>
                  <a:lnTo>
                    <a:pt x="3324" y="445"/>
                  </a:lnTo>
                  <a:lnTo>
                    <a:pt x="3413" y="520"/>
                  </a:lnTo>
                  <a:lnTo>
                    <a:pt x="3498" y="600"/>
                  </a:lnTo>
                  <a:lnTo>
                    <a:pt x="3578" y="685"/>
                  </a:lnTo>
                  <a:lnTo>
                    <a:pt x="3653" y="774"/>
                  </a:lnTo>
                  <a:lnTo>
                    <a:pt x="3722" y="866"/>
                  </a:lnTo>
                  <a:lnTo>
                    <a:pt x="3786" y="961"/>
                  </a:lnTo>
                  <a:lnTo>
                    <a:pt x="3845" y="1059"/>
                  </a:lnTo>
                  <a:lnTo>
                    <a:pt x="3897" y="1161"/>
                  </a:lnTo>
                  <a:lnTo>
                    <a:pt x="3943" y="1264"/>
                  </a:lnTo>
                  <a:lnTo>
                    <a:pt x="3984" y="1371"/>
                  </a:lnTo>
                  <a:lnTo>
                    <a:pt x="4019" y="1479"/>
                  </a:lnTo>
                  <a:lnTo>
                    <a:pt x="4047" y="1590"/>
                  </a:lnTo>
                  <a:lnTo>
                    <a:pt x="4069" y="1703"/>
                  </a:lnTo>
                  <a:lnTo>
                    <a:pt x="4086" y="1817"/>
                  </a:lnTo>
                  <a:lnTo>
                    <a:pt x="4094" y="1932"/>
                  </a:lnTo>
                  <a:lnTo>
                    <a:pt x="4098" y="2049"/>
                  </a:lnTo>
                  <a:lnTo>
                    <a:pt x="4094" y="2166"/>
                  </a:lnTo>
                  <a:lnTo>
                    <a:pt x="4086" y="2281"/>
                  </a:lnTo>
                  <a:lnTo>
                    <a:pt x="4069" y="2395"/>
                  </a:lnTo>
                  <a:lnTo>
                    <a:pt x="4047" y="2508"/>
                  </a:lnTo>
                  <a:lnTo>
                    <a:pt x="4019" y="2619"/>
                  </a:lnTo>
                  <a:lnTo>
                    <a:pt x="3984" y="2727"/>
                  </a:lnTo>
                  <a:lnTo>
                    <a:pt x="3943" y="2834"/>
                  </a:lnTo>
                  <a:lnTo>
                    <a:pt x="3897" y="2937"/>
                  </a:lnTo>
                  <a:lnTo>
                    <a:pt x="3845" y="3039"/>
                  </a:lnTo>
                  <a:lnTo>
                    <a:pt x="3786" y="3137"/>
                  </a:lnTo>
                  <a:lnTo>
                    <a:pt x="3722" y="3232"/>
                  </a:lnTo>
                  <a:lnTo>
                    <a:pt x="3653" y="3324"/>
                  </a:lnTo>
                  <a:lnTo>
                    <a:pt x="3578" y="3413"/>
                  </a:lnTo>
                  <a:lnTo>
                    <a:pt x="3498" y="3498"/>
                  </a:lnTo>
                  <a:lnTo>
                    <a:pt x="3413" y="3578"/>
                  </a:lnTo>
                  <a:lnTo>
                    <a:pt x="3324" y="3653"/>
                  </a:lnTo>
                  <a:lnTo>
                    <a:pt x="3232" y="3722"/>
                  </a:lnTo>
                  <a:lnTo>
                    <a:pt x="3137" y="3786"/>
                  </a:lnTo>
                  <a:lnTo>
                    <a:pt x="3039" y="3845"/>
                  </a:lnTo>
                  <a:lnTo>
                    <a:pt x="2937" y="3897"/>
                  </a:lnTo>
                  <a:lnTo>
                    <a:pt x="2834" y="3943"/>
                  </a:lnTo>
                  <a:lnTo>
                    <a:pt x="2727" y="3984"/>
                  </a:lnTo>
                  <a:lnTo>
                    <a:pt x="2619" y="4019"/>
                  </a:lnTo>
                  <a:lnTo>
                    <a:pt x="2508" y="4047"/>
                  </a:lnTo>
                  <a:lnTo>
                    <a:pt x="2395" y="4069"/>
                  </a:lnTo>
                  <a:lnTo>
                    <a:pt x="2281" y="4086"/>
                  </a:lnTo>
                  <a:lnTo>
                    <a:pt x="2166" y="4094"/>
                  </a:lnTo>
                  <a:lnTo>
                    <a:pt x="2049" y="4098"/>
                  </a:lnTo>
                  <a:lnTo>
                    <a:pt x="1932" y="4094"/>
                  </a:lnTo>
                  <a:lnTo>
                    <a:pt x="1817" y="4086"/>
                  </a:lnTo>
                  <a:lnTo>
                    <a:pt x="1703" y="4069"/>
                  </a:lnTo>
                  <a:lnTo>
                    <a:pt x="1590" y="4047"/>
                  </a:lnTo>
                  <a:lnTo>
                    <a:pt x="1479" y="4019"/>
                  </a:lnTo>
                  <a:lnTo>
                    <a:pt x="1371" y="3984"/>
                  </a:lnTo>
                  <a:lnTo>
                    <a:pt x="1264" y="3943"/>
                  </a:lnTo>
                  <a:lnTo>
                    <a:pt x="1161" y="3897"/>
                  </a:lnTo>
                  <a:lnTo>
                    <a:pt x="1059" y="3845"/>
                  </a:lnTo>
                  <a:lnTo>
                    <a:pt x="961" y="3786"/>
                  </a:lnTo>
                  <a:lnTo>
                    <a:pt x="866" y="3722"/>
                  </a:lnTo>
                  <a:lnTo>
                    <a:pt x="774" y="3653"/>
                  </a:lnTo>
                  <a:lnTo>
                    <a:pt x="685" y="3578"/>
                  </a:lnTo>
                  <a:lnTo>
                    <a:pt x="600" y="3498"/>
                  </a:lnTo>
                  <a:lnTo>
                    <a:pt x="520" y="3413"/>
                  </a:lnTo>
                  <a:lnTo>
                    <a:pt x="445" y="3324"/>
                  </a:lnTo>
                  <a:lnTo>
                    <a:pt x="376" y="3232"/>
                  </a:lnTo>
                  <a:lnTo>
                    <a:pt x="312" y="3137"/>
                  </a:lnTo>
                  <a:lnTo>
                    <a:pt x="253" y="3039"/>
                  </a:lnTo>
                  <a:lnTo>
                    <a:pt x="201" y="2937"/>
                  </a:lnTo>
                  <a:lnTo>
                    <a:pt x="155" y="2834"/>
                  </a:lnTo>
                  <a:lnTo>
                    <a:pt x="114" y="2727"/>
                  </a:lnTo>
                  <a:lnTo>
                    <a:pt x="79" y="2619"/>
                  </a:lnTo>
                  <a:lnTo>
                    <a:pt x="51" y="2508"/>
                  </a:lnTo>
                  <a:lnTo>
                    <a:pt x="29" y="2395"/>
                  </a:lnTo>
                  <a:lnTo>
                    <a:pt x="12" y="2281"/>
                  </a:lnTo>
                  <a:lnTo>
                    <a:pt x="4" y="2166"/>
                  </a:lnTo>
                  <a:lnTo>
                    <a:pt x="0" y="2049"/>
                  </a:lnTo>
                  <a:lnTo>
                    <a:pt x="4" y="1932"/>
                  </a:lnTo>
                  <a:lnTo>
                    <a:pt x="12" y="1817"/>
                  </a:lnTo>
                  <a:lnTo>
                    <a:pt x="29" y="1703"/>
                  </a:lnTo>
                  <a:lnTo>
                    <a:pt x="51" y="1590"/>
                  </a:lnTo>
                  <a:lnTo>
                    <a:pt x="79" y="1479"/>
                  </a:lnTo>
                  <a:lnTo>
                    <a:pt x="114" y="1371"/>
                  </a:lnTo>
                  <a:lnTo>
                    <a:pt x="155" y="1264"/>
                  </a:lnTo>
                  <a:lnTo>
                    <a:pt x="201" y="1161"/>
                  </a:lnTo>
                  <a:lnTo>
                    <a:pt x="253" y="1059"/>
                  </a:lnTo>
                  <a:lnTo>
                    <a:pt x="312" y="961"/>
                  </a:lnTo>
                  <a:lnTo>
                    <a:pt x="376" y="866"/>
                  </a:lnTo>
                  <a:lnTo>
                    <a:pt x="445" y="774"/>
                  </a:lnTo>
                  <a:lnTo>
                    <a:pt x="520" y="685"/>
                  </a:lnTo>
                  <a:lnTo>
                    <a:pt x="600" y="600"/>
                  </a:lnTo>
                  <a:lnTo>
                    <a:pt x="685" y="520"/>
                  </a:lnTo>
                  <a:lnTo>
                    <a:pt x="774" y="445"/>
                  </a:lnTo>
                  <a:lnTo>
                    <a:pt x="866" y="376"/>
                  </a:lnTo>
                  <a:lnTo>
                    <a:pt x="961" y="312"/>
                  </a:lnTo>
                  <a:lnTo>
                    <a:pt x="1059" y="253"/>
                  </a:lnTo>
                  <a:lnTo>
                    <a:pt x="1161" y="201"/>
                  </a:lnTo>
                  <a:lnTo>
                    <a:pt x="1264" y="155"/>
                  </a:lnTo>
                  <a:lnTo>
                    <a:pt x="1371" y="114"/>
                  </a:lnTo>
                  <a:lnTo>
                    <a:pt x="1479" y="79"/>
                  </a:lnTo>
                  <a:lnTo>
                    <a:pt x="1590" y="51"/>
                  </a:lnTo>
                  <a:lnTo>
                    <a:pt x="1703" y="29"/>
                  </a:lnTo>
                  <a:lnTo>
                    <a:pt x="1817" y="12"/>
                  </a:lnTo>
                  <a:lnTo>
                    <a:pt x="1932" y="4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1"/>
            </a:p>
          </p:txBody>
        </p:sp>
        <p:sp>
          <p:nvSpPr>
            <p:cNvPr id="150" name="Freeform 443"/>
            <p:cNvSpPr>
              <a:spLocks noEditPoints="1"/>
            </p:cNvSpPr>
            <p:nvPr/>
          </p:nvSpPr>
          <p:spPr bwMode="auto">
            <a:xfrm rot="16200000">
              <a:off x="5223" y="1755"/>
              <a:ext cx="2569" cy="1974"/>
            </a:xfrm>
            <a:custGeom>
              <a:avLst/>
              <a:gdLst>
                <a:gd name="T0" fmla="*/ 2245 w 2569"/>
                <a:gd name="T1" fmla="*/ 168 h 1974"/>
                <a:gd name="T2" fmla="*/ 2198 w 2569"/>
                <a:gd name="T3" fmla="*/ 198 h 1974"/>
                <a:gd name="T4" fmla="*/ 920 w 2569"/>
                <a:gd name="T5" fmla="*/ 1471 h 1974"/>
                <a:gd name="T6" fmla="*/ 880 w 2569"/>
                <a:gd name="T7" fmla="*/ 1481 h 1974"/>
                <a:gd name="T8" fmla="*/ 840 w 2569"/>
                <a:gd name="T9" fmla="*/ 1471 h 1974"/>
                <a:gd name="T10" fmla="*/ 371 w 2569"/>
                <a:gd name="T11" fmla="*/ 1005 h 1974"/>
                <a:gd name="T12" fmla="*/ 330 w 2569"/>
                <a:gd name="T13" fmla="*/ 979 h 1974"/>
                <a:gd name="T14" fmla="*/ 284 w 2569"/>
                <a:gd name="T15" fmla="*/ 971 h 1974"/>
                <a:gd name="T16" fmla="*/ 238 w 2569"/>
                <a:gd name="T17" fmla="*/ 979 h 1974"/>
                <a:gd name="T18" fmla="*/ 197 w 2569"/>
                <a:gd name="T19" fmla="*/ 1005 h 1974"/>
                <a:gd name="T20" fmla="*/ 169 w 2569"/>
                <a:gd name="T21" fmla="*/ 1053 h 1974"/>
                <a:gd name="T22" fmla="*/ 162 w 2569"/>
                <a:gd name="T23" fmla="*/ 1106 h 1974"/>
                <a:gd name="T24" fmla="*/ 180 w 2569"/>
                <a:gd name="T25" fmla="*/ 1157 h 1974"/>
                <a:gd name="T26" fmla="*/ 793 w 2569"/>
                <a:gd name="T27" fmla="*/ 1775 h 1974"/>
                <a:gd name="T28" fmla="*/ 833 w 2569"/>
                <a:gd name="T29" fmla="*/ 1801 h 1974"/>
                <a:gd name="T30" fmla="*/ 880 w 2569"/>
                <a:gd name="T31" fmla="*/ 1811 h 1974"/>
                <a:gd name="T32" fmla="*/ 927 w 2569"/>
                <a:gd name="T33" fmla="*/ 1801 h 1974"/>
                <a:gd name="T34" fmla="*/ 967 w 2569"/>
                <a:gd name="T35" fmla="*/ 1775 h 1974"/>
                <a:gd name="T36" fmla="*/ 2389 w 2569"/>
                <a:gd name="T37" fmla="*/ 349 h 1974"/>
                <a:gd name="T38" fmla="*/ 2406 w 2569"/>
                <a:gd name="T39" fmla="*/ 298 h 1974"/>
                <a:gd name="T40" fmla="*/ 2400 w 2569"/>
                <a:gd name="T41" fmla="*/ 244 h 1974"/>
                <a:gd name="T42" fmla="*/ 2370 w 2569"/>
                <a:gd name="T43" fmla="*/ 198 h 1974"/>
                <a:gd name="T44" fmla="*/ 2324 w 2569"/>
                <a:gd name="T45" fmla="*/ 168 h 1974"/>
                <a:gd name="T46" fmla="*/ 2271 w 2569"/>
                <a:gd name="T47" fmla="*/ 162 h 1974"/>
                <a:gd name="T48" fmla="*/ 2305 w 2569"/>
                <a:gd name="T49" fmla="*/ 0 h 1974"/>
                <a:gd name="T50" fmla="*/ 2383 w 2569"/>
                <a:gd name="T51" fmla="*/ 16 h 1974"/>
                <a:gd name="T52" fmla="*/ 2455 w 2569"/>
                <a:gd name="T53" fmla="*/ 54 h 1974"/>
                <a:gd name="T54" fmla="*/ 2514 w 2569"/>
                <a:gd name="T55" fmla="*/ 114 h 1974"/>
                <a:gd name="T56" fmla="*/ 2553 w 2569"/>
                <a:gd name="T57" fmla="*/ 186 h 1974"/>
                <a:gd name="T58" fmla="*/ 2569 w 2569"/>
                <a:gd name="T59" fmla="*/ 264 h 1974"/>
                <a:gd name="T60" fmla="*/ 2564 w 2569"/>
                <a:gd name="T61" fmla="*/ 344 h 1974"/>
                <a:gd name="T62" fmla="*/ 2535 w 2569"/>
                <a:gd name="T63" fmla="*/ 419 h 1974"/>
                <a:gd name="T64" fmla="*/ 2486 w 2569"/>
                <a:gd name="T65" fmla="*/ 486 h 1974"/>
                <a:gd name="T66" fmla="*/ 1054 w 2569"/>
                <a:gd name="T67" fmla="*/ 1916 h 1974"/>
                <a:gd name="T68" fmla="*/ 989 w 2569"/>
                <a:gd name="T69" fmla="*/ 1953 h 1974"/>
                <a:gd name="T70" fmla="*/ 917 w 2569"/>
                <a:gd name="T71" fmla="*/ 1972 h 1974"/>
                <a:gd name="T72" fmla="*/ 843 w 2569"/>
                <a:gd name="T73" fmla="*/ 1972 h 1974"/>
                <a:gd name="T74" fmla="*/ 771 w 2569"/>
                <a:gd name="T75" fmla="*/ 1953 h 1974"/>
                <a:gd name="T76" fmla="*/ 706 w 2569"/>
                <a:gd name="T77" fmla="*/ 1916 h 1974"/>
                <a:gd name="T78" fmla="*/ 82 w 2569"/>
                <a:gd name="T79" fmla="*/ 1295 h 1974"/>
                <a:gd name="T80" fmla="*/ 32 w 2569"/>
                <a:gd name="T81" fmla="*/ 1228 h 1974"/>
                <a:gd name="T82" fmla="*/ 5 w 2569"/>
                <a:gd name="T83" fmla="*/ 1152 h 1974"/>
                <a:gd name="T84" fmla="*/ 0 w 2569"/>
                <a:gd name="T85" fmla="*/ 1073 h 1974"/>
                <a:gd name="T86" fmla="*/ 16 w 2569"/>
                <a:gd name="T87" fmla="*/ 994 h 1974"/>
                <a:gd name="T88" fmla="*/ 54 w 2569"/>
                <a:gd name="T89" fmla="*/ 922 h 1974"/>
                <a:gd name="T90" fmla="*/ 114 w 2569"/>
                <a:gd name="T91" fmla="*/ 863 h 1974"/>
                <a:gd name="T92" fmla="*/ 186 w 2569"/>
                <a:gd name="T93" fmla="*/ 824 h 1974"/>
                <a:gd name="T94" fmla="*/ 264 w 2569"/>
                <a:gd name="T95" fmla="*/ 808 h 1974"/>
                <a:gd name="T96" fmla="*/ 344 w 2569"/>
                <a:gd name="T97" fmla="*/ 813 h 1974"/>
                <a:gd name="T98" fmla="*/ 419 w 2569"/>
                <a:gd name="T99" fmla="*/ 840 h 1974"/>
                <a:gd name="T100" fmla="*/ 486 w 2569"/>
                <a:gd name="T101" fmla="*/ 890 h 1974"/>
                <a:gd name="T102" fmla="*/ 2082 w 2569"/>
                <a:gd name="T103" fmla="*/ 83 h 1974"/>
                <a:gd name="T104" fmla="*/ 2149 w 2569"/>
                <a:gd name="T105" fmla="*/ 33 h 1974"/>
                <a:gd name="T106" fmla="*/ 2225 w 2569"/>
                <a:gd name="T107" fmla="*/ 5 h 19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569" h="1974">
                  <a:moveTo>
                    <a:pt x="2271" y="162"/>
                  </a:moveTo>
                  <a:lnTo>
                    <a:pt x="2245" y="168"/>
                  </a:lnTo>
                  <a:lnTo>
                    <a:pt x="2220" y="181"/>
                  </a:lnTo>
                  <a:lnTo>
                    <a:pt x="2198" y="198"/>
                  </a:lnTo>
                  <a:lnTo>
                    <a:pt x="939" y="1457"/>
                  </a:lnTo>
                  <a:lnTo>
                    <a:pt x="920" y="1471"/>
                  </a:lnTo>
                  <a:lnTo>
                    <a:pt x="901" y="1479"/>
                  </a:lnTo>
                  <a:lnTo>
                    <a:pt x="880" y="1481"/>
                  </a:lnTo>
                  <a:lnTo>
                    <a:pt x="859" y="1479"/>
                  </a:lnTo>
                  <a:lnTo>
                    <a:pt x="840" y="1471"/>
                  </a:lnTo>
                  <a:lnTo>
                    <a:pt x="823" y="1457"/>
                  </a:lnTo>
                  <a:lnTo>
                    <a:pt x="371" y="1005"/>
                  </a:lnTo>
                  <a:lnTo>
                    <a:pt x="351" y="991"/>
                  </a:lnTo>
                  <a:lnTo>
                    <a:pt x="330" y="979"/>
                  </a:lnTo>
                  <a:lnTo>
                    <a:pt x="308" y="972"/>
                  </a:lnTo>
                  <a:lnTo>
                    <a:pt x="284" y="971"/>
                  </a:lnTo>
                  <a:lnTo>
                    <a:pt x="260" y="972"/>
                  </a:lnTo>
                  <a:lnTo>
                    <a:pt x="238" y="979"/>
                  </a:lnTo>
                  <a:lnTo>
                    <a:pt x="217" y="991"/>
                  </a:lnTo>
                  <a:lnTo>
                    <a:pt x="197" y="1005"/>
                  </a:lnTo>
                  <a:lnTo>
                    <a:pt x="180" y="1028"/>
                  </a:lnTo>
                  <a:lnTo>
                    <a:pt x="169" y="1053"/>
                  </a:lnTo>
                  <a:lnTo>
                    <a:pt x="162" y="1079"/>
                  </a:lnTo>
                  <a:lnTo>
                    <a:pt x="162" y="1106"/>
                  </a:lnTo>
                  <a:lnTo>
                    <a:pt x="169" y="1132"/>
                  </a:lnTo>
                  <a:lnTo>
                    <a:pt x="180" y="1157"/>
                  </a:lnTo>
                  <a:lnTo>
                    <a:pt x="197" y="1179"/>
                  </a:lnTo>
                  <a:lnTo>
                    <a:pt x="793" y="1775"/>
                  </a:lnTo>
                  <a:lnTo>
                    <a:pt x="812" y="1790"/>
                  </a:lnTo>
                  <a:lnTo>
                    <a:pt x="833" y="1801"/>
                  </a:lnTo>
                  <a:lnTo>
                    <a:pt x="857" y="1809"/>
                  </a:lnTo>
                  <a:lnTo>
                    <a:pt x="880" y="1811"/>
                  </a:lnTo>
                  <a:lnTo>
                    <a:pt x="904" y="1809"/>
                  </a:lnTo>
                  <a:lnTo>
                    <a:pt x="927" y="1801"/>
                  </a:lnTo>
                  <a:lnTo>
                    <a:pt x="948" y="1790"/>
                  </a:lnTo>
                  <a:lnTo>
                    <a:pt x="967" y="1775"/>
                  </a:lnTo>
                  <a:lnTo>
                    <a:pt x="2370" y="371"/>
                  </a:lnTo>
                  <a:lnTo>
                    <a:pt x="2389" y="349"/>
                  </a:lnTo>
                  <a:lnTo>
                    <a:pt x="2400" y="324"/>
                  </a:lnTo>
                  <a:lnTo>
                    <a:pt x="2406" y="298"/>
                  </a:lnTo>
                  <a:lnTo>
                    <a:pt x="2406" y="272"/>
                  </a:lnTo>
                  <a:lnTo>
                    <a:pt x="2400" y="244"/>
                  </a:lnTo>
                  <a:lnTo>
                    <a:pt x="2389" y="219"/>
                  </a:lnTo>
                  <a:lnTo>
                    <a:pt x="2370" y="198"/>
                  </a:lnTo>
                  <a:lnTo>
                    <a:pt x="2349" y="181"/>
                  </a:lnTo>
                  <a:lnTo>
                    <a:pt x="2324" y="168"/>
                  </a:lnTo>
                  <a:lnTo>
                    <a:pt x="2297" y="162"/>
                  </a:lnTo>
                  <a:lnTo>
                    <a:pt x="2271" y="162"/>
                  </a:lnTo>
                  <a:close/>
                  <a:moveTo>
                    <a:pt x="2265" y="0"/>
                  </a:moveTo>
                  <a:lnTo>
                    <a:pt x="2305" y="0"/>
                  </a:lnTo>
                  <a:lnTo>
                    <a:pt x="2344" y="5"/>
                  </a:lnTo>
                  <a:lnTo>
                    <a:pt x="2383" y="16"/>
                  </a:lnTo>
                  <a:lnTo>
                    <a:pt x="2420" y="33"/>
                  </a:lnTo>
                  <a:lnTo>
                    <a:pt x="2455" y="54"/>
                  </a:lnTo>
                  <a:lnTo>
                    <a:pt x="2486" y="83"/>
                  </a:lnTo>
                  <a:lnTo>
                    <a:pt x="2514" y="114"/>
                  </a:lnTo>
                  <a:lnTo>
                    <a:pt x="2535" y="150"/>
                  </a:lnTo>
                  <a:lnTo>
                    <a:pt x="2553" y="186"/>
                  </a:lnTo>
                  <a:lnTo>
                    <a:pt x="2564" y="224"/>
                  </a:lnTo>
                  <a:lnTo>
                    <a:pt x="2569" y="264"/>
                  </a:lnTo>
                  <a:lnTo>
                    <a:pt x="2569" y="304"/>
                  </a:lnTo>
                  <a:lnTo>
                    <a:pt x="2564" y="344"/>
                  </a:lnTo>
                  <a:lnTo>
                    <a:pt x="2553" y="382"/>
                  </a:lnTo>
                  <a:lnTo>
                    <a:pt x="2535" y="419"/>
                  </a:lnTo>
                  <a:lnTo>
                    <a:pt x="2514" y="454"/>
                  </a:lnTo>
                  <a:lnTo>
                    <a:pt x="2486" y="486"/>
                  </a:lnTo>
                  <a:lnTo>
                    <a:pt x="1083" y="1891"/>
                  </a:lnTo>
                  <a:lnTo>
                    <a:pt x="1054" y="1916"/>
                  </a:lnTo>
                  <a:lnTo>
                    <a:pt x="1023" y="1937"/>
                  </a:lnTo>
                  <a:lnTo>
                    <a:pt x="989" y="1953"/>
                  </a:lnTo>
                  <a:lnTo>
                    <a:pt x="955" y="1964"/>
                  </a:lnTo>
                  <a:lnTo>
                    <a:pt x="917" y="1972"/>
                  </a:lnTo>
                  <a:lnTo>
                    <a:pt x="880" y="1974"/>
                  </a:lnTo>
                  <a:lnTo>
                    <a:pt x="843" y="1972"/>
                  </a:lnTo>
                  <a:lnTo>
                    <a:pt x="806" y="1964"/>
                  </a:lnTo>
                  <a:lnTo>
                    <a:pt x="771" y="1953"/>
                  </a:lnTo>
                  <a:lnTo>
                    <a:pt x="737" y="1937"/>
                  </a:lnTo>
                  <a:lnTo>
                    <a:pt x="706" y="1916"/>
                  </a:lnTo>
                  <a:lnTo>
                    <a:pt x="678" y="1891"/>
                  </a:lnTo>
                  <a:lnTo>
                    <a:pt x="82" y="1295"/>
                  </a:lnTo>
                  <a:lnTo>
                    <a:pt x="54" y="1263"/>
                  </a:lnTo>
                  <a:lnTo>
                    <a:pt x="32" y="1228"/>
                  </a:lnTo>
                  <a:lnTo>
                    <a:pt x="16" y="1190"/>
                  </a:lnTo>
                  <a:lnTo>
                    <a:pt x="5" y="1152"/>
                  </a:lnTo>
                  <a:lnTo>
                    <a:pt x="0" y="1112"/>
                  </a:lnTo>
                  <a:lnTo>
                    <a:pt x="0" y="1073"/>
                  </a:lnTo>
                  <a:lnTo>
                    <a:pt x="5" y="1033"/>
                  </a:lnTo>
                  <a:lnTo>
                    <a:pt x="16" y="994"/>
                  </a:lnTo>
                  <a:lnTo>
                    <a:pt x="32" y="957"/>
                  </a:lnTo>
                  <a:lnTo>
                    <a:pt x="54" y="922"/>
                  </a:lnTo>
                  <a:lnTo>
                    <a:pt x="82" y="890"/>
                  </a:lnTo>
                  <a:lnTo>
                    <a:pt x="114" y="863"/>
                  </a:lnTo>
                  <a:lnTo>
                    <a:pt x="149" y="840"/>
                  </a:lnTo>
                  <a:lnTo>
                    <a:pt x="186" y="824"/>
                  </a:lnTo>
                  <a:lnTo>
                    <a:pt x="224" y="813"/>
                  </a:lnTo>
                  <a:lnTo>
                    <a:pt x="264" y="808"/>
                  </a:lnTo>
                  <a:lnTo>
                    <a:pt x="304" y="808"/>
                  </a:lnTo>
                  <a:lnTo>
                    <a:pt x="344" y="813"/>
                  </a:lnTo>
                  <a:lnTo>
                    <a:pt x="382" y="824"/>
                  </a:lnTo>
                  <a:lnTo>
                    <a:pt x="419" y="840"/>
                  </a:lnTo>
                  <a:lnTo>
                    <a:pt x="454" y="863"/>
                  </a:lnTo>
                  <a:lnTo>
                    <a:pt x="486" y="890"/>
                  </a:lnTo>
                  <a:lnTo>
                    <a:pt x="880" y="1285"/>
                  </a:lnTo>
                  <a:lnTo>
                    <a:pt x="2082" y="83"/>
                  </a:lnTo>
                  <a:lnTo>
                    <a:pt x="2115" y="54"/>
                  </a:lnTo>
                  <a:lnTo>
                    <a:pt x="2149" y="33"/>
                  </a:lnTo>
                  <a:lnTo>
                    <a:pt x="2187" y="16"/>
                  </a:lnTo>
                  <a:lnTo>
                    <a:pt x="2225" y="5"/>
                  </a:lnTo>
                  <a:lnTo>
                    <a:pt x="22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1"/>
            </a:p>
          </p:txBody>
        </p:sp>
        <p:sp>
          <p:nvSpPr>
            <p:cNvPr id="151" name="Freeform 444"/>
            <p:cNvSpPr>
              <a:spLocks/>
            </p:cNvSpPr>
            <p:nvPr/>
          </p:nvSpPr>
          <p:spPr bwMode="auto">
            <a:xfrm>
              <a:off x="6462" y="3052"/>
              <a:ext cx="1793" cy="1428"/>
            </a:xfrm>
            <a:custGeom>
              <a:avLst/>
              <a:gdLst>
                <a:gd name="T0" fmla="*/ 1732 w 1793"/>
                <a:gd name="T1" fmla="*/ 3 h 1428"/>
                <a:gd name="T2" fmla="*/ 1770 w 1793"/>
                <a:gd name="T3" fmla="*/ 23 h 1428"/>
                <a:gd name="T4" fmla="*/ 1791 w 1793"/>
                <a:gd name="T5" fmla="*/ 59 h 1428"/>
                <a:gd name="T6" fmla="*/ 1791 w 1793"/>
                <a:gd name="T7" fmla="*/ 101 h 1428"/>
                <a:gd name="T8" fmla="*/ 1725 w 1793"/>
                <a:gd name="T9" fmla="*/ 308 h 1428"/>
                <a:gd name="T10" fmla="*/ 1634 w 1793"/>
                <a:gd name="T11" fmla="*/ 502 h 1428"/>
                <a:gd name="T12" fmla="*/ 1524 w 1793"/>
                <a:gd name="T13" fmla="*/ 682 h 1428"/>
                <a:gd name="T14" fmla="*/ 1393 w 1793"/>
                <a:gd name="T15" fmla="*/ 845 h 1428"/>
                <a:gd name="T16" fmla="*/ 1244 w 1793"/>
                <a:gd name="T17" fmla="*/ 991 h 1428"/>
                <a:gd name="T18" fmla="*/ 1080 w 1793"/>
                <a:gd name="T19" fmla="*/ 1119 h 1428"/>
                <a:gd name="T20" fmla="*/ 902 w 1793"/>
                <a:gd name="T21" fmla="*/ 1227 h 1428"/>
                <a:gd name="T22" fmla="*/ 712 w 1793"/>
                <a:gd name="T23" fmla="*/ 1313 h 1428"/>
                <a:gd name="T24" fmla="*/ 509 w 1793"/>
                <a:gd name="T25" fmla="*/ 1376 h 1428"/>
                <a:gd name="T26" fmla="*/ 299 w 1793"/>
                <a:gd name="T27" fmla="*/ 1415 h 1428"/>
                <a:gd name="T28" fmla="*/ 82 w 1793"/>
                <a:gd name="T29" fmla="*/ 1428 h 1428"/>
                <a:gd name="T30" fmla="*/ 41 w 1793"/>
                <a:gd name="T31" fmla="*/ 1417 h 1428"/>
                <a:gd name="T32" fmla="*/ 11 w 1793"/>
                <a:gd name="T33" fmla="*/ 1387 h 1428"/>
                <a:gd name="T34" fmla="*/ 0 w 1793"/>
                <a:gd name="T35" fmla="*/ 1346 h 1428"/>
                <a:gd name="T36" fmla="*/ 11 w 1793"/>
                <a:gd name="T37" fmla="*/ 1305 h 1428"/>
                <a:gd name="T38" fmla="*/ 41 w 1793"/>
                <a:gd name="T39" fmla="*/ 1276 h 1428"/>
                <a:gd name="T40" fmla="*/ 82 w 1793"/>
                <a:gd name="T41" fmla="*/ 1264 h 1428"/>
                <a:gd name="T42" fmla="*/ 288 w 1793"/>
                <a:gd name="T43" fmla="*/ 1252 h 1428"/>
                <a:gd name="T44" fmla="*/ 488 w 1793"/>
                <a:gd name="T45" fmla="*/ 1214 h 1428"/>
                <a:gd name="T46" fmla="*/ 678 w 1793"/>
                <a:gd name="T47" fmla="*/ 1150 h 1428"/>
                <a:gd name="T48" fmla="*/ 858 w 1793"/>
                <a:gd name="T49" fmla="*/ 1065 h 1428"/>
                <a:gd name="T50" fmla="*/ 1025 w 1793"/>
                <a:gd name="T51" fmla="*/ 959 h 1428"/>
                <a:gd name="T52" fmla="*/ 1177 w 1793"/>
                <a:gd name="T53" fmla="*/ 832 h 1428"/>
                <a:gd name="T54" fmla="*/ 1313 w 1793"/>
                <a:gd name="T55" fmla="*/ 688 h 1428"/>
                <a:gd name="T56" fmla="*/ 1431 w 1793"/>
                <a:gd name="T57" fmla="*/ 527 h 1428"/>
                <a:gd name="T58" fmla="*/ 1529 w 1793"/>
                <a:gd name="T59" fmla="*/ 350 h 1428"/>
                <a:gd name="T60" fmla="*/ 1603 w 1793"/>
                <a:gd name="T61" fmla="*/ 160 h 1428"/>
                <a:gd name="T62" fmla="*/ 1640 w 1793"/>
                <a:gd name="T63" fmla="*/ 41 h 1428"/>
                <a:gd name="T64" fmla="*/ 1670 w 1793"/>
                <a:gd name="T65" fmla="*/ 11 h 1428"/>
                <a:gd name="T66" fmla="*/ 1710 w 1793"/>
                <a:gd name="T67" fmla="*/ 0 h 1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793" h="1428">
                  <a:moveTo>
                    <a:pt x="1710" y="0"/>
                  </a:moveTo>
                  <a:lnTo>
                    <a:pt x="1732" y="3"/>
                  </a:lnTo>
                  <a:lnTo>
                    <a:pt x="1752" y="10"/>
                  </a:lnTo>
                  <a:lnTo>
                    <a:pt x="1770" y="23"/>
                  </a:lnTo>
                  <a:lnTo>
                    <a:pt x="1782" y="40"/>
                  </a:lnTo>
                  <a:lnTo>
                    <a:pt x="1791" y="59"/>
                  </a:lnTo>
                  <a:lnTo>
                    <a:pt x="1793" y="80"/>
                  </a:lnTo>
                  <a:lnTo>
                    <a:pt x="1791" y="101"/>
                  </a:lnTo>
                  <a:lnTo>
                    <a:pt x="1761" y="206"/>
                  </a:lnTo>
                  <a:lnTo>
                    <a:pt x="1725" y="308"/>
                  </a:lnTo>
                  <a:lnTo>
                    <a:pt x="1683" y="408"/>
                  </a:lnTo>
                  <a:lnTo>
                    <a:pt x="1634" y="502"/>
                  </a:lnTo>
                  <a:lnTo>
                    <a:pt x="1582" y="594"/>
                  </a:lnTo>
                  <a:lnTo>
                    <a:pt x="1524" y="682"/>
                  </a:lnTo>
                  <a:lnTo>
                    <a:pt x="1460" y="765"/>
                  </a:lnTo>
                  <a:lnTo>
                    <a:pt x="1393" y="845"/>
                  </a:lnTo>
                  <a:lnTo>
                    <a:pt x="1321" y="920"/>
                  </a:lnTo>
                  <a:lnTo>
                    <a:pt x="1244" y="991"/>
                  </a:lnTo>
                  <a:lnTo>
                    <a:pt x="1165" y="1058"/>
                  </a:lnTo>
                  <a:lnTo>
                    <a:pt x="1080" y="1119"/>
                  </a:lnTo>
                  <a:lnTo>
                    <a:pt x="992" y="1175"/>
                  </a:lnTo>
                  <a:lnTo>
                    <a:pt x="902" y="1227"/>
                  </a:lnTo>
                  <a:lnTo>
                    <a:pt x="808" y="1273"/>
                  </a:lnTo>
                  <a:lnTo>
                    <a:pt x="712" y="1313"/>
                  </a:lnTo>
                  <a:lnTo>
                    <a:pt x="611" y="1348"/>
                  </a:lnTo>
                  <a:lnTo>
                    <a:pt x="509" y="1376"/>
                  </a:lnTo>
                  <a:lnTo>
                    <a:pt x="405" y="1399"/>
                  </a:lnTo>
                  <a:lnTo>
                    <a:pt x="299" y="1415"/>
                  </a:lnTo>
                  <a:lnTo>
                    <a:pt x="191" y="1425"/>
                  </a:lnTo>
                  <a:lnTo>
                    <a:pt x="82" y="1428"/>
                  </a:lnTo>
                  <a:lnTo>
                    <a:pt x="61" y="1426"/>
                  </a:lnTo>
                  <a:lnTo>
                    <a:pt x="41" y="1417"/>
                  </a:lnTo>
                  <a:lnTo>
                    <a:pt x="25" y="1405"/>
                  </a:lnTo>
                  <a:lnTo>
                    <a:pt x="11" y="1387"/>
                  </a:lnTo>
                  <a:lnTo>
                    <a:pt x="4" y="1369"/>
                  </a:lnTo>
                  <a:lnTo>
                    <a:pt x="0" y="1346"/>
                  </a:lnTo>
                  <a:lnTo>
                    <a:pt x="4" y="1325"/>
                  </a:lnTo>
                  <a:lnTo>
                    <a:pt x="11" y="1305"/>
                  </a:lnTo>
                  <a:lnTo>
                    <a:pt x="25" y="1289"/>
                  </a:lnTo>
                  <a:lnTo>
                    <a:pt x="41" y="1276"/>
                  </a:lnTo>
                  <a:lnTo>
                    <a:pt x="61" y="1268"/>
                  </a:lnTo>
                  <a:lnTo>
                    <a:pt x="82" y="1264"/>
                  </a:lnTo>
                  <a:lnTo>
                    <a:pt x="186" y="1262"/>
                  </a:lnTo>
                  <a:lnTo>
                    <a:pt x="288" y="1252"/>
                  </a:lnTo>
                  <a:lnTo>
                    <a:pt x="389" y="1236"/>
                  </a:lnTo>
                  <a:lnTo>
                    <a:pt x="488" y="1214"/>
                  </a:lnTo>
                  <a:lnTo>
                    <a:pt x="584" y="1185"/>
                  </a:lnTo>
                  <a:lnTo>
                    <a:pt x="678" y="1150"/>
                  </a:lnTo>
                  <a:lnTo>
                    <a:pt x="770" y="1110"/>
                  </a:lnTo>
                  <a:lnTo>
                    <a:pt x="858" y="1065"/>
                  </a:lnTo>
                  <a:lnTo>
                    <a:pt x="943" y="1015"/>
                  </a:lnTo>
                  <a:lnTo>
                    <a:pt x="1025" y="959"/>
                  </a:lnTo>
                  <a:lnTo>
                    <a:pt x="1103" y="898"/>
                  </a:lnTo>
                  <a:lnTo>
                    <a:pt x="1177" y="832"/>
                  </a:lnTo>
                  <a:lnTo>
                    <a:pt x="1247" y="763"/>
                  </a:lnTo>
                  <a:lnTo>
                    <a:pt x="1313" y="688"/>
                  </a:lnTo>
                  <a:lnTo>
                    <a:pt x="1375" y="610"/>
                  </a:lnTo>
                  <a:lnTo>
                    <a:pt x="1431" y="527"/>
                  </a:lnTo>
                  <a:lnTo>
                    <a:pt x="1483" y="441"/>
                  </a:lnTo>
                  <a:lnTo>
                    <a:pt x="1529" y="350"/>
                  </a:lnTo>
                  <a:lnTo>
                    <a:pt x="1568" y="257"/>
                  </a:lnTo>
                  <a:lnTo>
                    <a:pt x="1603" y="160"/>
                  </a:lnTo>
                  <a:lnTo>
                    <a:pt x="1633" y="61"/>
                  </a:lnTo>
                  <a:lnTo>
                    <a:pt x="1640" y="41"/>
                  </a:lnTo>
                  <a:lnTo>
                    <a:pt x="1654" y="24"/>
                  </a:lnTo>
                  <a:lnTo>
                    <a:pt x="1670" y="11"/>
                  </a:lnTo>
                  <a:lnTo>
                    <a:pt x="1689" y="3"/>
                  </a:lnTo>
                  <a:lnTo>
                    <a:pt x="171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1"/>
            </a:p>
          </p:txBody>
        </p:sp>
        <p:sp>
          <p:nvSpPr>
            <p:cNvPr id="152" name="Freeform 445"/>
            <p:cNvSpPr>
              <a:spLocks/>
            </p:cNvSpPr>
            <p:nvPr/>
          </p:nvSpPr>
          <p:spPr bwMode="auto">
            <a:xfrm>
              <a:off x="8142" y="2635"/>
              <a:ext cx="165" cy="237"/>
            </a:xfrm>
            <a:custGeom>
              <a:avLst/>
              <a:gdLst>
                <a:gd name="T0" fmla="*/ 83 w 165"/>
                <a:gd name="T1" fmla="*/ 0 h 237"/>
                <a:gd name="T2" fmla="*/ 106 w 165"/>
                <a:gd name="T3" fmla="*/ 4 h 237"/>
                <a:gd name="T4" fmla="*/ 124 w 165"/>
                <a:gd name="T5" fmla="*/ 11 h 237"/>
                <a:gd name="T6" fmla="*/ 142 w 165"/>
                <a:gd name="T7" fmla="*/ 25 h 237"/>
                <a:gd name="T8" fmla="*/ 154 w 165"/>
                <a:gd name="T9" fmla="*/ 41 h 237"/>
                <a:gd name="T10" fmla="*/ 163 w 165"/>
                <a:gd name="T11" fmla="*/ 61 h 237"/>
                <a:gd name="T12" fmla="*/ 165 w 165"/>
                <a:gd name="T13" fmla="*/ 82 h 237"/>
                <a:gd name="T14" fmla="*/ 164 w 165"/>
                <a:gd name="T15" fmla="*/ 159 h 237"/>
                <a:gd name="T16" fmla="*/ 160 w 165"/>
                <a:gd name="T17" fmla="*/ 180 h 237"/>
                <a:gd name="T18" fmla="*/ 152 w 165"/>
                <a:gd name="T19" fmla="*/ 199 h 237"/>
                <a:gd name="T20" fmla="*/ 138 w 165"/>
                <a:gd name="T21" fmla="*/ 215 h 237"/>
                <a:gd name="T22" fmla="*/ 122 w 165"/>
                <a:gd name="T23" fmla="*/ 226 h 237"/>
                <a:gd name="T24" fmla="*/ 103 w 165"/>
                <a:gd name="T25" fmla="*/ 235 h 237"/>
                <a:gd name="T26" fmla="*/ 82 w 165"/>
                <a:gd name="T27" fmla="*/ 237 h 237"/>
                <a:gd name="T28" fmla="*/ 78 w 165"/>
                <a:gd name="T29" fmla="*/ 237 h 237"/>
                <a:gd name="T30" fmla="*/ 57 w 165"/>
                <a:gd name="T31" fmla="*/ 234 h 237"/>
                <a:gd name="T32" fmla="*/ 37 w 165"/>
                <a:gd name="T33" fmla="*/ 224 h 237"/>
                <a:gd name="T34" fmla="*/ 21 w 165"/>
                <a:gd name="T35" fmla="*/ 211 h 237"/>
                <a:gd name="T36" fmla="*/ 10 w 165"/>
                <a:gd name="T37" fmla="*/ 194 h 237"/>
                <a:gd name="T38" fmla="*/ 3 w 165"/>
                <a:gd name="T39" fmla="*/ 174 h 237"/>
                <a:gd name="T40" fmla="*/ 0 w 165"/>
                <a:gd name="T41" fmla="*/ 152 h 237"/>
                <a:gd name="T42" fmla="*/ 1 w 165"/>
                <a:gd name="T43" fmla="*/ 82 h 237"/>
                <a:gd name="T44" fmla="*/ 5 w 165"/>
                <a:gd name="T45" fmla="*/ 61 h 237"/>
                <a:gd name="T46" fmla="*/ 13 w 165"/>
                <a:gd name="T47" fmla="*/ 41 h 237"/>
                <a:gd name="T48" fmla="*/ 26 w 165"/>
                <a:gd name="T49" fmla="*/ 25 h 237"/>
                <a:gd name="T50" fmla="*/ 42 w 165"/>
                <a:gd name="T51" fmla="*/ 11 h 237"/>
                <a:gd name="T52" fmla="*/ 62 w 165"/>
                <a:gd name="T53" fmla="*/ 4 h 237"/>
                <a:gd name="T54" fmla="*/ 83 w 165"/>
                <a:gd name="T55" fmla="*/ 0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5" h="237">
                  <a:moveTo>
                    <a:pt x="83" y="0"/>
                  </a:moveTo>
                  <a:lnTo>
                    <a:pt x="106" y="4"/>
                  </a:lnTo>
                  <a:lnTo>
                    <a:pt x="124" y="11"/>
                  </a:lnTo>
                  <a:lnTo>
                    <a:pt x="142" y="25"/>
                  </a:lnTo>
                  <a:lnTo>
                    <a:pt x="154" y="41"/>
                  </a:lnTo>
                  <a:lnTo>
                    <a:pt x="163" y="61"/>
                  </a:lnTo>
                  <a:lnTo>
                    <a:pt x="165" y="82"/>
                  </a:lnTo>
                  <a:lnTo>
                    <a:pt x="164" y="159"/>
                  </a:lnTo>
                  <a:lnTo>
                    <a:pt x="160" y="180"/>
                  </a:lnTo>
                  <a:lnTo>
                    <a:pt x="152" y="199"/>
                  </a:lnTo>
                  <a:lnTo>
                    <a:pt x="138" y="215"/>
                  </a:lnTo>
                  <a:lnTo>
                    <a:pt x="122" y="226"/>
                  </a:lnTo>
                  <a:lnTo>
                    <a:pt x="103" y="235"/>
                  </a:lnTo>
                  <a:lnTo>
                    <a:pt x="82" y="237"/>
                  </a:lnTo>
                  <a:lnTo>
                    <a:pt x="78" y="237"/>
                  </a:lnTo>
                  <a:lnTo>
                    <a:pt x="57" y="234"/>
                  </a:lnTo>
                  <a:lnTo>
                    <a:pt x="37" y="224"/>
                  </a:lnTo>
                  <a:lnTo>
                    <a:pt x="21" y="211"/>
                  </a:lnTo>
                  <a:lnTo>
                    <a:pt x="10" y="194"/>
                  </a:lnTo>
                  <a:lnTo>
                    <a:pt x="3" y="174"/>
                  </a:lnTo>
                  <a:lnTo>
                    <a:pt x="0" y="152"/>
                  </a:lnTo>
                  <a:lnTo>
                    <a:pt x="1" y="82"/>
                  </a:lnTo>
                  <a:lnTo>
                    <a:pt x="5" y="61"/>
                  </a:lnTo>
                  <a:lnTo>
                    <a:pt x="13" y="41"/>
                  </a:lnTo>
                  <a:lnTo>
                    <a:pt x="26" y="25"/>
                  </a:lnTo>
                  <a:lnTo>
                    <a:pt x="42" y="11"/>
                  </a:lnTo>
                  <a:lnTo>
                    <a:pt x="62" y="4"/>
                  </a:lnTo>
                  <a:lnTo>
                    <a:pt x="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1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F02EB3E-5AC5-09BF-6802-6A545095C4BB}"/>
              </a:ext>
            </a:extLst>
          </p:cNvPr>
          <p:cNvGrpSpPr/>
          <p:nvPr/>
        </p:nvGrpSpPr>
        <p:grpSpPr>
          <a:xfrm>
            <a:off x="7568510" y="2400108"/>
            <a:ext cx="4750618" cy="1028167"/>
            <a:chOff x="7568510" y="2400108"/>
            <a:chExt cx="4750618" cy="1028167"/>
          </a:xfrm>
        </p:grpSpPr>
        <p:grpSp>
          <p:nvGrpSpPr>
            <p:cNvPr id="122" name="Group 121"/>
            <p:cNvGrpSpPr/>
            <p:nvPr/>
          </p:nvGrpSpPr>
          <p:grpSpPr>
            <a:xfrm>
              <a:off x="7568510" y="2509380"/>
              <a:ext cx="619345" cy="551003"/>
              <a:chOff x="1324509" y="2067166"/>
              <a:chExt cx="1461717" cy="1552798"/>
            </a:xfrm>
          </p:grpSpPr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B5BC80FD-66E0-47B3-8D50-F08A04624950}"/>
                  </a:ext>
                </a:extLst>
              </p:cNvPr>
              <p:cNvSpPr/>
              <p:nvPr/>
            </p:nvSpPr>
            <p:spPr>
              <a:xfrm>
                <a:off x="1324509" y="2067166"/>
                <a:ext cx="1461717" cy="1552798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2684B343-12BC-464A-BEFF-4FF984580E0D}"/>
                  </a:ext>
                </a:extLst>
              </p:cNvPr>
              <p:cNvSpPr/>
              <p:nvPr/>
            </p:nvSpPr>
            <p:spPr>
              <a:xfrm>
                <a:off x="1543617" y="2279108"/>
                <a:ext cx="1023500" cy="110261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3810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2</a:t>
                </a:r>
              </a:p>
            </p:txBody>
          </p:sp>
        </p:grp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01321B1-C3AB-5147-E313-6C93176A002C}"/>
                </a:ext>
              </a:extLst>
            </p:cNvPr>
            <p:cNvSpPr/>
            <p:nvPr/>
          </p:nvSpPr>
          <p:spPr>
            <a:xfrm>
              <a:off x="8330292" y="2400108"/>
              <a:ext cx="3988836" cy="10281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400" b="1" dirty="0">
                  <a:solidFill>
                    <a:srgbClr val="0070C0"/>
                  </a:solidFill>
                  <a:latin typeface="Open Sans" panose="020B0606030504020204" pitchFamily="34" charset="0"/>
                </a:rPr>
                <a:t>SIMALAMDIK: PENJAMINAN MUTU PT</a:t>
              </a:r>
              <a:br>
                <a:rPr lang="en-US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" panose="020B0606030504020204" pitchFamily="34" charset="0"/>
                </a:rPr>
              </a:br>
              <a:r>
                <a:rPr lang="en-US" sz="1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" panose="020B0606030504020204" pitchFamily="34" charset="0"/>
                </a:rPr>
                <a:t>Ubah IAPSK </a:t>
              </a:r>
              <a:r>
                <a:rPr lang="en-US" sz="1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" panose="020B0606030504020204" pitchFamily="34" charset="0"/>
                </a:rPr>
                <a:t>ke</a:t>
              </a:r>
              <a:r>
                <a:rPr lang="en-US" sz="1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" panose="020B0606030504020204" pitchFamily="34" charset="0"/>
                </a:rPr>
                <a:t> v3.0</a:t>
              </a:r>
              <a:br>
                <a:rPr lang="en-US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" panose="020B0606030504020204" pitchFamily="34" charset="0"/>
                </a:rPr>
              </a:br>
              <a:r>
                <a:rPr lang="en-US" sz="1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" panose="020B0606030504020204" pitchFamily="34" charset="0"/>
                </a:rPr>
                <a:t>Unduh</a:t>
              </a:r>
              <a:r>
                <a:rPr lang="en-US" sz="1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" panose="020B0606030504020204" pitchFamily="34" charset="0"/>
                </a:rPr>
                <a:t> IAPSK 3.0 &amp; Submit </a:t>
              </a:r>
              <a:r>
                <a:rPr lang="en-US" sz="1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" panose="020B0606030504020204" pitchFamily="34" charset="0"/>
                </a:rPr>
                <a:t>Dokumen</a:t>
              </a:r>
              <a:endParaRPr lang="en-US" sz="1400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63809DE-18D0-83D3-2BF0-C029C7FFD0FF}"/>
              </a:ext>
            </a:extLst>
          </p:cNvPr>
          <p:cNvGrpSpPr/>
          <p:nvPr/>
        </p:nvGrpSpPr>
        <p:grpSpPr>
          <a:xfrm>
            <a:off x="7071847" y="3996595"/>
            <a:ext cx="4578337" cy="705001"/>
            <a:chOff x="7071847" y="3996595"/>
            <a:chExt cx="4578337" cy="705001"/>
          </a:xfrm>
        </p:grpSpPr>
        <p:grpSp>
          <p:nvGrpSpPr>
            <p:cNvPr id="125" name="Group 124"/>
            <p:cNvGrpSpPr/>
            <p:nvPr/>
          </p:nvGrpSpPr>
          <p:grpSpPr>
            <a:xfrm>
              <a:off x="7071847" y="4122971"/>
              <a:ext cx="518683" cy="507055"/>
              <a:chOff x="1324510" y="2067167"/>
              <a:chExt cx="1461717" cy="1552798"/>
            </a:xfrm>
          </p:grpSpPr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B5BC80FD-66E0-47B3-8D50-F08A04624950}"/>
                  </a:ext>
                </a:extLst>
              </p:cNvPr>
              <p:cNvSpPr/>
              <p:nvPr/>
            </p:nvSpPr>
            <p:spPr>
              <a:xfrm>
                <a:off x="1324510" y="2067167"/>
                <a:ext cx="1461717" cy="155279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2684B343-12BC-464A-BEFF-4FF984580E0D}"/>
                  </a:ext>
                </a:extLst>
              </p:cNvPr>
              <p:cNvSpPr/>
              <p:nvPr/>
            </p:nvSpPr>
            <p:spPr>
              <a:xfrm>
                <a:off x="1543617" y="2279108"/>
                <a:ext cx="1023500" cy="110261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3810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3</a:t>
                </a:r>
              </a:p>
            </p:txBody>
          </p:sp>
        </p:grp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962B2BB-5247-E72D-BF3E-5C078B439EC4}"/>
                </a:ext>
              </a:extLst>
            </p:cNvPr>
            <p:cNvSpPr/>
            <p:nvPr/>
          </p:nvSpPr>
          <p:spPr>
            <a:xfrm>
              <a:off x="7661348" y="3996595"/>
              <a:ext cx="3988836" cy="70500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400" b="1" dirty="0">
                  <a:solidFill>
                    <a:schemeClr val="accent6">
                      <a:lumMod val="75000"/>
                    </a:schemeClr>
                  </a:solidFill>
                  <a:latin typeface="Open Sans" panose="020B0606030504020204" pitchFamily="34" charset="0"/>
                </a:rPr>
                <a:t>SIMALAMDIK: UNIT PENGELOLA PS</a:t>
              </a:r>
              <a:br>
                <a:rPr lang="en-US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" panose="020B0606030504020204" pitchFamily="34" charset="0"/>
                </a:rPr>
              </a:br>
              <a:r>
                <a:rPr lang="en-US" sz="1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" panose="020B0606030504020204" pitchFamily="34" charset="0"/>
                </a:rPr>
                <a:t>Unduh</a:t>
              </a:r>
              <a:r>
                <a:rPr lang="en-US" sz="1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" panose="020B0606030504020204" pitchFamily="34" charset="0"/>
                </a:rPr>
                <a:t> IAPSK 3.0 &amp; </a:t>
              </a:r>
              <a:r>
                <a:rPr lang="en-US" sz="1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" panose="020B0606030504020204" pitchFamily="34" charset="0"/>
                </a:rPr>
                <a:t>Unggah</a:t>
              </a:r>
              <a:r>
                <a:rPr lang="en-US" sz="1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" panose="020B0606030504020204" pitchFamily="34" charset="0"/>
                </a:rPr>
                <a:t> </a:t>
              </a:r>
              <a:r>
                <a:rPr lang="en-US" sz="1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" panose="020B0606030504020204" pitchFamily="34" charset="0"/>
                </a:rPr>
                <a:t>Dokumen</a:t>
              </a:r>
              <a:endParaRPr lang="en-US" sz="1400" dirty="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6D28679-DC68-5381-0806-6F27466AE280}"/>
              </a:ext>
            </a:extLst>
          </p:cNvPr>
          <p:cNvGrpSpPr/>
          <p:nvPr/>
        </p:nvGrpSpPr>
        <p:grpSpPr>
          <a:xfrm>
            <a:off x="239411" y="4594746"/>
            <a:ext cx="4645936" cy="705001"/>
            <a:chOff x="239411" y="4594746"/>
            <a:chExt cx="4645936" cy="705001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9D1232E-3C5D-3BE6-49BD-5999B05588D7}"/>
                </a:ext>
              </a:extLst>
            </p:cNvPr>
            <p:cNvGrpSpPr/>
            <p:nvPr/>
          </p:nvGrpSpPr>
          <p:grpSpPr>
            <a:xfrm>
              <a:off x="4293901" y="4740839"/>
              <a:ext cx="591446" cy="527758"/>
              <a:chOff x="1324509" y="2067166"/>
              <a:chExt cx="1461717" cy="1552798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14FAA43C-CE12-186B-BF30-DDD2C17CCC94}"/>
                  </a:ext>
                </a:extLst>
              </p:cNvPr>
              <p:cNvSpPr/>
              <p:nvPr/>
            </p:nvSpPr>
            <p:spPr>
              <a:xfrm>
                <a:off x="1324509" y="2067166"/>
                <a:ext cx="1461717" cy="1552798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39456D30-E24E-4C61-0B91-B89BDBB352A4}"/>
                  </a:ext>
                </a:extLst>
              </p:cNvPr>
              <p:cNvSpPr/>
              <p:nvPr/>
            </p:nvSpPr>
            <p:spPr>
              <a:xfrm>
                <a:off x="1543617" y="2279108"/>
                <a:ext cx="1023500" cy="110261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3810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4</a:t>
                </a:r>
              </a:p>
            </p:txBody>
          </p:sp>
        </p:grp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C2DD826-C736-B98A-E9FB-1E3B31F92C3C}"/>
                </a:ext>
              </a:extLst>
            </p:cNvPr>
            <p:cNvSpPr/>
            <p:nvPr/>
          </p:nvSpPr>
          <p:spPr>
            <a:xfrm>
              <a:off x="239411" y="4594746"/>
              <a:ext cx="3988836" cy="70500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en-US" sz="1400" b="1" dirty="0">
                  <a:solidFill>
                    <a:srgbClr val="C00000"/>
                  </a:solidFill>
                  <a:latin typeface="Open Sans" panose="020B0606030504020204" pitchFamily="34" charset="0"/>
                </a:rPr>
                <a:t>SIMALAMDIK: PEMBINA PT</a:t>
              </a:r>
              <a:br>
                <a:rPr lang="en-US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" panose="020B0606030504020204" pitchFamily="34" charset="0"/>
                </a:rPr>
              </a:br>
              <a:r>
                <a:rPr lang="en-US" sz="1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" panose="020B0606030504020204" pitchFamily="34" charset="0"/>
                </a:rPr>
                <a:t>Data APSK di Wilayah </a:t>
              </a:r>
              <a:r>
                <a:rPr lang="en-US" sz="1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" panose="020B0606030504020204" pitchFamily="34" charset="0"/>
                </a:rPr>
                <a:t>Kerja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1316798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BBF211DD-C340-DEE9-724E-0071CC7CE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456" y="948519"/>
            <a:ext cx="6318164" cy="653839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err="1">
                <a:latin typeface="Poppins" panose="00000500000000000000" pitchFamily="2" charset="0"/>
                <a:cs typeface="Poppins" panose="00000500000000000000" pitchFamily="2" charset="0"/>
              </a:rPr>
              <a:t>Profil</a:t>
            </a:r>
            <a:r>
              <a:rPr lang="en-US" sz="2400" b="1" dirty="0">
                <a:latin typeface="Poppins" panose="00000500000000000000" pitchFamily="2" charset="0"/>
                <a:cs typeface="Poppins" panose="00000500000000000000" pitchFamily="2" charset="0"/>
              </a:rPr>
              <a:t> DKPS IAPSK 3.0</a:t>
            </a:r>
            <a:endParaRPr lang="id-ID" sz="24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F3F8CE4-8D6F-28E3-D95E-5A01D0935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0761" y="1532919"/>
            <a:ext cx="7716834" cy="448193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554B053-7D11-45E2-6FDF-DA252E5AA8AC}"/>
              </a:ext>
            </a:extLst>
          </p:cNvPr>
          <p:cNvSpPr/>
          <p:nvPr/>
        </p:nvSpPr>
        <p:spPr>
          <a:xfrm>
            <a:off x="5241407" y="240397"/>
            <a:ext cx="4054994" cy="381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400" b="1" dirty="0">
                <a:solidFill>
                  <a:srgbClr val="7030A0"/>
                </a:solidFill>
                <a:latin typeface="Open Sans" panose="020B0606030504020204" pitchFamily="34" charset="0"/>
              </a:rPr>
              <a:t>SIMALAMDIK: UNIT PENGELOLA PS</a:t>
            </a:r>
            <a:endParaRPr lang="en-US" sz="1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6516C6F-CCD6-1C6C-D4FC-5C645FBE7222}"/>
              </a:ext>
            </a:extLst>
          </p:cNvPr>
          <p:cNvSpPr/>
          <p:nvPr/>
        </p:nvSpPr>
        <p:spPr>
          <a:xfrm>
            <a:off x="5501240" y="291118"/>
            <a:ext cx="405502" cy="36643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4C878B5A-4C52-6B34-1F4E-BDA6C8A5EDD3}"/>
              </a:ext>
            </a:extLst>
          </p:cNvPr>
          <p:cNvCxnSpPr>
            <a:cxnSpLocks/>
          </p:cNvCxnSpPr>
          <p:nvPr/>
        </p:nvCxnSpPr>
        <p:spPr>
          <a:xfrm flipH="1">
            <a:off x="7718797" y="2200866"/>
            <a:ext cx="1803575" cy="216278"/>
          </a:xfrm>
          <a:prstGeom prst="straightConnector1">
            <a:avLst/>
          </a:prstGeom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A71CB8B1-8E8B-C9CA-2CE9-C491FF920737}"/>
              </a:ext>
            </a:extLst>
          </p:cNvPr>
          <p:cNvSpPr txBox="1"/>
          <p:nvPr/>
        </p:nvSpPr>
        <p:spPr>
          <a:xfrm>
            <a:off x="9617595" y="1877700"/>
            <a:ext cx="19334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IAPSK </a:t>
            </a:r>
            <a:r>
              <a:rPr lang="en-US" dirty="0" err="1">
                <a:solidFill>
                  <a:srgbClr val="7030A0"/>
                </a:solidFill>
              </a:rPr>
              <a:t>aktif</a:t>
            </a:r>
            <a:r>
              <a:rPr lang="en-US" dirty="0">
                <a:solidFill>
                  <a:srgbClr val="7030A0"/>
                </a:solidFill>
              </a:rPr>
              <a:t> yang </a:t>
            </a:r>
            <a:r>
              <a:rPr lang="en-US" dirty="0" err="1">
                <a:solidFill>
                  <a:srgbClr val="7030A0"/>
                </a:solidFill>
              </a:rPr>
              <a:t>digunakan</a:t>
            </a:r>
            <a:r>
              <a:rPr lang="en-US" dirty="0">
                <a:solidFill>
                  <a:srgbClr val="7030A0"/>
                </a:solidFill>
              </a:rPr>
              <a:t> PS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02D3D71-DEAF-E7F3-2B05-86F09711F40C}"/>
              </a:ext>
            </a:extLst>
          </p:cNvPr>
          <p:cNvCxnSpPr>
            <a:cxnSpLocks/>
          </p:cNvCxnSpPr>
          <p:nvPr/>
        </p:nvCxnSpPr>
        <p:spPr>
          <a:xfrm flipH="1">
            <a:off x="5852160" y="4887310"/>
            <a:ext cx="3834174" cy="189187"/>
          </a:xfrm>
          <a:prstGeom prst="straightConnector1">
            <a:avLst/>
          </a:prstGeom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C0A03C6-DE2E-9639-4FEF-AE7640DCCB4C}"/>
              </a:ext>
            </a:extLst>
          </p:cNvPr>
          <p:cNvSpPr txBox="1"/>
          <p:nvPr/>
        </p:nvSpPr>
        <p:spPr>
          <a:xfrm>
            <a:off x="9870894" y="4404887"/>
            <a:ext cx="19334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TS </a:t>
            </a:r>
            <a:r>
              <a:rPr lang="en-US" dirty="0" err="1">
                <a:solidFill>
                  <a:srgbClr val="7030A0"/>
                </a:solidFill>
              </a:rPr>
              <a:t>akreditasi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ditentukan</a:t>
            </a:r>
            <a:r>
              <a:rPr lang="en-US" dirty="0">
                <a:solidFill>
                  <a:srgbClr val="7030A0"/>
                </a:solidFill>
              </a:rPr>
              <a:t> oleh UPPS</a:t>
            </a:r>
          </a:p>
        </p:txBody>
      </p:sp>
    </p:spTree>
    <p:extLst>
      <p:ext uri="{BB962C8B-B14F-4D97-AF65-F5344CB8AC3E}">
        <p14:creationId xmlns:p14="http://schemas.microsoft.com/office/powerpoint/2010/main" val="3349574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6791801-91A6-B4D9-64C7-29798620A5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5217"/>
          <a:stretch>
            <a:fillRect/>
          </a:stretch>
        </p:blipFill>
        <p:spPr>
          <a:xfrm>
            <a:off x="588036" y="1188475"/>
            <a:ext cx="7204514" cy="444818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348562B-FDD9-6AEC-FFDC-B446E943336A}"/>
              </a:ext>
            </a:extLst>
          </p:cNvPr>
          <p:cNvSpPr/>
          <p:nvPr/>
        </p:nvSpPr>
        <p:spPr>
          <a:xfrm>
            <a:off x="5241407" y="240397"/>
            <a:ext cx="3322563" cy="381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400" b="1" dirty="0">
                <a:solidFill>
                  <a:srgbClr val="7030A0"/>
                </a:solidFill>
                <a:latin typeface="Open Sans" panose="020B0606030504020204" pitchFamily="34" charset="0"/>
              </a:rPr>
              <a:t>SIMALAMDIK: PEMBINA PT</a:t>
            </a:r>
            <a:endParaRPr lang="en-US" sz="1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98F698A-E0C5-3A99-EEFC-C704AA141F3B}"/>
              </a:ext>
            </a:extLst>
          </p:cNvPr>
          <p:cNvSpPr/>
          <p:nvPr/>
        </p:nvSpPr>
        <p:spPr>
          <a:xfrm>
            <a:off x="5501240" y="291118"/>
            <a:ext cx="405502" cy="36643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447C301-2AEC-D12A-4B0A-DCFD5212A1DF}"/>
              </a:ext>
            </a:extLst>
          </p:cNvPr>
          <p:cNvSpPr txBox="1">
            <a:spLocks/>
          </p:cNvSpPr>
          <p:nvPr/>
        </p:nvSpPr>
        <p:spPr>
          <a:xfrm>
            <a:off x="8563970" y="1319359"/>
            <a:ext cx="3499694" cy="41896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ID" sz="1800" dirty="0" err="1"/>
              <a:t>Untuk</a:t>
            </a:r>
            <a:r>
              <a:rPr lang="en-ID" sz="1800" dirty="0"/>
              <a:t> proses </a:t>
            </a:r>
            <a:r>
              <a:rPr lang="en-ID" sz="1800" dirty="0" err="1"/>
              <a:t>akreditasi</a:t>
            </a:r>
            <a:r>
              <a:rPr lang="en-ID" sz="1800" dirty="0"/>
              <a:t>, LAMDIK </a:t>
            </a:r>
            <a:r>
              <a:rPr lang="en-ID" sz="1800" dirty="0" err="1"/>
              <a:t>mendapat</a:t>
            </a:r>
            <a:r>
              <a:rPr lang="en-ID" sz="1800" dirty="0"/>
              <a:t> data </a:t>
            </a:r>
            <a:r>
              <a:rPr lang="en-ID" sz="1800" dirty="0" err="1"/>
              <a:t>kelembagaan</a:t>
            </a:r>
            <a:r>
              <a:rPr lang="en-ID" sz="1800" dirty="0"/>
              <a:t> (PT, PS, dan </a:t>
            </a:r>
            <a:r>
              <a:rPr lang="en-ID" sz="1800" dirty="0" err="1"/>
              <a:t>lembaga</a:t>
            </a:r>
            <a:r>
              <a:rPr lang="en-ID" sz="1800" dirty="0"/>
              <a:t> </a:t>
            </a:r>
            <a:r>
              <a:rPr lang="en-ID" sz="1800" dirty="0" err="1"/>
              <a:t>pembina</a:t>
            </a:r>
            <a:r>
              <a:rPr lang="en-ID" sz="1800" dirty="0"/>
              <a:t> PT) </a:t>
            </a:r>
            <a:r>
              <a:rPr lang="en-ID" sz="1800" dirty="0" err="1"/>
              <a:t>didapatkan</a:t>
            </a:r>
            <a:r>
              <a:rPr lang="en-ID" sz="1800" dirty="0"/>
              <a:t> </a:t>
            </a:r>
            <a:r>
              <a:rPr lang="en-ID" sz="1800" dirty="0" err="1"/>
              <a:t>dari</a:t>
            </a:r>
            <a:r>
              <a:rPr lang="en-ID" sz="1800" dirty="0"/>
              <a:t> </a:t>
            </a:r>
            <a:r>
              <a:rPr lang="en-ID" sz="1800" dirty="0" err="1"/>
              <a:t>Pangkalan</a:t>
            </a:r>
            <a:r>
              <a:rPr lang="en-ID" sz="1800" dirty="0"/>
              <a:t> Data Pendidikan Tinggi (</a:t>
            </a:r>
            <a:r>
              <a:rPr lang="en-ID" sz="1800" dirty="0" err="1"/>
              <a:t>PDDikti</a:t>
            </a:r>
            <a:r>
              <a:rPr lang="en-ID" sz="1800" dirty="0"/>
              <a:t>)</a:t>
            </a:r>
          </a:p>
          <a:p>
            <a:pPr marL="0" indent="0">
              <a:buNone/>
            </a:pPr>
            <a:endParaRPr lang="en-ID" sz="400" dirty="0"/>
          </a:p>
          <a:p>
            <a:pPr marL="0" indent="0">
              <a:buNone/>
            </a:pPr>
            <a:r>
              <a:rPr lang="en-ID" sz="1800" dirty="0"/>
              <a:t>Akun Pembina PT, </a:t>
            </a:r>
            <a:r>
              <a:rPr lang="en-ID" sz="1800" dirty="0" err="1"/>
              <a:t>bisa</a:t>
            </a:r>
            <a:r>
              <a:rPr lang="en-ID" sz="1800" dirty="0"/>
              <a:t> </a:t>
            </a:r>
            <a:r>
              <a:rPr lang="en-ID" sz="1800" dirty="0" err="1"/>
              <a:t>melihat</a:t>
            </a:r>
            <a:r>
              <a:rPr lang="en-ID" sz="1800" dirty="0"/>
              <a:t> data </a:t>
            </a:r>
            <a:r>
              <a:rPr lang="en-ID" sz="1800" dirty="0" err="1"/>
              <a:t>hasil</a:t>
            </a:r>
            <a:r>
              <a:rPr lang="en-ID" sz="1800" dirty="0"/>
              <a:t> </a:t>
            </a:r>
            <a:r>
              <a:rPr lang="en-ID" sz="1800" dirty="0" err="1"/>
              <a:t>akreditasi</a:t>
            </a:r>
            <a:r>
              <a:rPr lang="en-ID" sz="1800" dirty="0"/>
              <a:t> PS (LAMDIK, dan BAN-PT ) di </a:t>
            </a:r>
            <a:r>
              <a:rPr lang="en-ID" sz="1800" dirty="0" err="1"/>
              <a:t>bawah</a:t>
            </a:r>
            <a:r>
              <a:rPr lang="en-ID" sz="1800" dirty="0"/>
              <a:t> wilayah </a:t>
            </a:r>
            <a:r>
              <a:rPr lang="en-ID" sz="1800" dirty="0" err="1"/>
              <a:t>pembinaan</a:t>
            </a:r>
            <a:r>
              <a:rPr lang="en-ID" sz="1800" dirty="0"/>
              <a:t> PT masing-masing</a:t>
            </a:r>
          </a:p>
          <a:p>
            <a:pPr marL="0" indent="0">
              <a:buNone/>
            </a:pPr>
            <a:endParaRPr lang="en-ID" sz="400" dirty="0"/>
          </a:p>
          <a:p>
            <a:pPr marL="0" indent="0">
              <a:buNone/>
            </a:pPr>
            <a:r>
              <a:rPr lang="en-ID" sz="1800" dirty="0"/>
              <a:t>Jika data </a:t>
            </a:r>
            <a:r>
              <a:rPr lang="en-ID" sz="1800" dirty="0" err="1"/>
              <a:t>akreditasi</a:t>
            </a:r>
            <a:r>
              <a:rPr lang="en-ID" sz="1800" dirty="0"/>
              <a:t> BAN-PT </a:t>
            </a:r>
            <a:r>
              <a:rPr lang="en-ID" sz="1800" dirty="0" err="1"/>
              <a:t>tidak</a:t>
            </a:r>
            <a:r>
              <a:rPr lang="en-ID" sz="1800" dirty="0"/>
              <a:t> </a:t>
            </a:r>
            <a:r>
              <a:rPr lang="en-ID" sz="1800" dirty="0" err="1"/>
              <a:t>sesuai</a:t>
            </a:r>
            <a:r>
              <a:rPr lang="en-ID" sz="1800" dirty="0"/>
              <a:t> </a:t>
            </a:r>
            <a:r>
              <a:rPr lang="en-ID" sz="1800" dirty="0" err="1"/>
              <a:t>itu</a:t>
            </a:r>
            <a:r>
              <a:rPr lang="en-ID" sz="1800" dirty="0"/>
              <a:t> </a:t>
            </a:r>
            <a:r>
              <a:rPr lang="en-ID" sz="1800" dirty="0" err="1"/>
              <a:t>dikarenakan</a:t>
            </a:r>
            <a:r>
              <a:rPr lang="en-ID" sz="1800" dirty="0"/>
              <a:t> </a:t>
            </a:r>
            <a:r>
              <a:rPr lang="en-ID" sz="1800" dirty="0" err="1"/>
              <a:t>ada</a:t>
            </a:r>
            <a:r>
              <a:rPr lang="en-ID" sz="1800" dirty="0"/>
              <a:t> </a:t>
            </a:r>
            <a:r>
              <a:rPr lang="en-ID" sz="1800" dirty="0" err="1"/>
              <a:t>pembaruan</a:t>
            </a:r>
            <a:r>
              <a:rPr lang="en-ID" sz="1800" dirty="0"/>
              <a:t> data di system BAN-PT, dan PT/UPPS </a:t>
            </a:r>
            <a:r>
              <a:rPr lang="en-ID" sz="1800" dirty="0" err="1"/>
              <a:t>bisa</a:t>
            </a:r>
            <a:r>
              <a:rPr lang="en-ID" sz="1800" dirty="0"/>
              <a:t> </a:t>
            </a:r>
            <a:r>
              <a:rPr lang="en-ID" sz="1800" dirty="0" err="1"/>
              <a:t>memberitahu</a:t>
            </a:r>
            <a:r>
              <a:rPr lang="en-ID" sz="1800" dirty="0"/>
              <a:t> </a:t>
            </a:r>
            <a:r>
              <a:rPr lang="en-ID" sz="1800" dirty="0" err="1"/>
              <a:t>ke</a:t>
            </a:r>
            <a:r>
              <a:rPr lang="en-ID" sz="1800" dirty="0"/>
              <a:t> </a:t>
            </a:r>
            <a:r>
              <a:rPr lang="en-ID" sz="1800" dirty="0" err="1"/>
              <a:t>staf</a:t>
            </a:r>
            <a:r>
              <a:rPr lang="en-ID" sz="1800" dirty="0"/>
              <a:t> LAMDIK </a:t>
            </a:r>
            <a:r>
              <a:rPr lang="en-ID" sz="1800" dirty="0" err="1"/>
              <a:t>melalui</a:t>
            </a:r>
            <a:r>
              <a:rPr lang="en-ID" sz="1800" dirty="0"/>
              <a:t> WA Helpdesk</a:t>
            </a:r>
          </a:p>
          <a:p>
            <a:pPr marL="0" indent="0">
              <a:buNone/>
            </a:pPr>
            <a:r>
              <a:rPr lang="en-ID" sz="1800" dirty="0"/>
              <a:t>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EAD41F0-49B9-6A1D-8762-B83AD0F1C5E5}"/>
              </a:ext>
            </a:extLst>
          </p:cNvPr>
          <p:cNvGrpSpPr/>
          <p:nvPr/>
        </p:nvGrpSpPr>
        <p:grpSpPr>
          <a:xfrm>
            <a:off x="7888152" y="1231714"/>
            <a:ext cx="708945" cy="738180"/>
            <a:chOff x="5754546" y="1283107"/>
            <a:chExt cx="740534" cy="811911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139FF83-5605-71F6-9AA9-64681C0840A4}"/>
                </a:ext>
              </a:extLst>
            </p:cNvPr>
            <p:cNvSpPr/>
            <p:nvPr/>
          </p:nvSpPr>
          <p:spPr>
            <a:xfrm>
              <a:off x="5754546" y="1412111"/>
              <a:ext cx="682907" cy="682907"/>
            </a:xfrm>
            <a:prstGeom prst="rect">
              <a:avLst/>
            </a:prstGeom>
            <a:solidFill>
              <a:srgbClr val="0A2C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1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716F62F-9D1C-FC30-83EA-748C85BA293D}"/>
                </a:ext>
              </a:extLst>
            </p:cNvPr>
            <p:cNvSpPr/>
            <p:nvPr/>
          </p:nvSpPr>
          <p:spPr>
            <a:xfrm>
              <a:off x="6225497" y="1283107"/>
              <a:ext cx="269583" cy="269583"/>
            </a:xfrm>
            <a:prstGeom prst="rect">
              <a:avLst/>
            </a:prstGeom>
            <a:solidFill>
              <a:srgbClr val="FFB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2A7A762-F32B-4800-631D-2FF5E6CCFA70}"/>
              </a:ext>
            </a:extLst>
          </p:cNvPr>
          <p:cNvGrpSpPr/>
          <p:nvPr/>
        </p:nvGrpSpPr>
        <p:grpSpPr>
          <a:xfrm>
            <a:off x="7840026" y="2839693"/>
            <a:ext cx="708945" cy="685563"/>
            <a:chOff x="5754546" y="2452150"/>
            <a:chExt cx="740534" cy="754038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EAAA0E8-8C84-4DE8-8544-F8FEC039C088}"/>
                </a:ext>
              </a:extLst>
            </p:cNvPr>
            <p:cNvSpPr/>
            <p:nvPr/>
          </p:nvSpPr>
          <p:spPr>
            <a:xfrm>
              <a:off x="5754546" y="2523281"/>
              <a:ext cx="682907" cy="682907"/>
            </a:xfrm>
            <a:prstGeom prst="rect">
              <a:avLst/>
            </a:prstGeom>
            <a:solidFill>
              <a:srgbClr val="0A2C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2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8FA9098-CEC1-C7A6-771F-95DE5ADCCD6C}"/>
                </a:ext>
              </a:extLst>
            </p:cNvPr>
            <p:cNvSpPr/>
            <p:nvPr/>
          </p:nvSpPr>
          <p:spPr>
            <a:xfrm>
              <a:off x="6225497" y="2452150"/>
              <a:ext cx="269583" cy="269583"/>
            </a:xfrm>
            <a:prstGeom prst="rect">
              <a:avLst/>
            </a:prstGeom>
            <a:solidFill>
              <a:srgbClr val="FFB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C6B14EC-8A19-EA91-5D1E-79035FD245A3}"/>
              </a:ext>
            </a:extLst>
          </p:cNvPr>
          <p:cNvGrpSpPr/>
          <p:nvPr/>
        </p:nvGrpSpPr>
        <p:grpSpPr>
          <a:xfrm>
            <a:off x="7840026" y="4083351"/>
            <a:ext cx="708945" cy="767121"/>
            <a:chOff x="5754546" y="3473616"/>
            <a:chExt cx="740534" cy="84374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05C2322-AB47-918C-D407-7BE3428BCCA7}"/>
                </a:ext>
              </a:extLst>
            </p:cNvPr>
            <p:cNvSpPr/>
            <p:nvPr/>
          </p:nvSpPr>
          <p:spPr>
            <a:xfrm>
              <a:off x="5754546" y="3634451"/>
              <a:ext cx="682907" cy="682907"/>
            </a:xfrm>
            <a:prstGeom prst="rect">
              <a:avLst/>
            </a:prstGeom>
            <a:solidFill>
              <a:srgbClr val="0A2C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3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7FFDF8C-E866-90C5-8EC0-0B579A19FB0C}"/>
                </a:ext>
              </a:extLst>
            </p:cNvPr>
            <p:cNvSpPr/>
            <p:nvPr/>
          </p:nvSpPr>
          <p:spPr>
            <a:xfrm>
              <a:off x="6225497" y="3473616"/>
              <a:ext cx="269583" cy="269583"/>
            </a:xfrm>
            <a:prstGeom prst="rect">
              <a:avLst/>
            </a:prstGeom>
            <a:solidFill>
              <a:srgbClr val="FFB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280619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D718E20-E4CF-4062-A480-6B4EDF76FF9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-21446" y="0"/>
            <a:ext cx="12213447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06273D2-160B-4F86-B9DC-728D46D161FD}"/>
              </a:ext>
            </a:extLst>
          </p:cNvPr>
          <p:cNvSpPr/>
          <p:nvPr/>
        </p:nvSpPr>
        <p:spPr>
          <a:xfrm>
            <a:off x="-21446" y="0"/>
            <a:ext cx="12234892" cy="6877302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61">
              <a:buClr>
                <a:srgbClr val="000000"/>
              </a:buClr>
              <a:defRPr/>
            </a:pPr>
            <a:endParaRPr lang="en-US" sz="1400" kern="0" dirty="0">
              <a:solidFill>
                <a:prstClr val="white"/>
              </a:solidFill>
              <a:latin typeface="Calibri" panose="020F0502020204030204"/>
              <a:sym typeface="Arial"/>
            </a:endParaRPr>
          </a:p>
        </p:txBody>
      </p:sp>
      <p:sp>
        <p:nvSpPr>
          <p:cNvPr id="4" name="Frame 3">
            <a:extLst>
              <a:ext uri="{FF2B5EF4-FFF2-40B4-BE49-F238E27FC236}">
                <a16:creationId xmlns:a16="http://schemas.microsoft.com/office/drawing/2014/main" id="{EC36A735-75F0-40F3-9B5F-C32812DFF909}"/>
              </a:ext>
            </a:extLst>
          </p:cNvPr>
          <p:cNvSpPr/>
          <p:nvPr/>
        </p:nvSpPr>
        <p:spPr>
          <a:xfrm>
            <a:off x="1001487" y="445608"/>
            <a:ext cx="10189028" cy="5503791"/>
          </a:xfrm>
          <a:prstGeom prst="frame">
            <a:avLst>
              <a:gd name="adj1" fmla="val 2022"/>
            </a:avLst>
          </a:prstGeom>
          <a:solidFill>
            <a:srgbClr val="115B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61">
              <a:buClr>
                <a:srgbClr val="000000"/>
              </a:buClr>
              <a:defRPr/>
            </a:pPr>
            <a:endParaRPr lang="en-US" sz="1400" kern="0" dirty="0">
              <a:solidFill>
                <a:prstClr val="black"/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7E90D2A-7840-4158-89D9-1B680EA6C7F9}"/>
              </a:ext>
            </a:extLst>
          </p:cNvPr>
          <p:cNvSpPr txBox="1"/>
          <p:nvPr/>
        </p:nvSpPr>
        <p:spPr>
          <a:xfrm>
            <a:off x="3054349" y="2709582"/>
            <a:ext cx="6083300" cy="90287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219261">
              <a:buClr>
                <a:srgbClr val="000000"/>
              </a:buClr>
              <a:defRPr/>
            </a:pPr>
            <a:r>
              <a:rPr lang="en-US" sz="5867" b="1" kern="0" dirty="0">
                <a:solidFill>
                  <a:srgbClr val="0A2C77"/>
                </a:solidFill>
                <a:latin typeface="Poppins" panose="00000500000000000000" pitchFamily="2" charset="0"/>
                <a:ea typeface="Segoe UI" panose="020B0502040204020203" pitchFamily="34" charset="0"/>
                <a:cs typeface="Poppins" panose="00000500000000000000" pitchFamily="2" charset="0"/>
                <a:sym typeface="Arial"/>
              </a:rPr>
              <a:t>TERIMA KASIH</a:t>
            </a:r>
          </a:p>
        </p:txBody>
      </p:sp>
      <p:sp>
        <p:nvSpPr>
          <p:cNvPr id="2" name="Diamond 1">
            <a:extLst>
              <a:ext uri="{FF2B5EF4-FFF2-40B4-BE49-F238E27FC236}">
                <a16:creationId xmlns:a16="http://schemas.microsoft.com/office/drawing/2014/main" id="{162DA865-12E2-49D3-985E-8C3EBB3CE562}"/>
              </a:ext>
            </a:extLst>
          </p:cNvPr>
          <p:cNvSpPr/>
          <p:nvPr/>
        </p:nvSpPr>
        <p:spPr>
          <a:xfrm>
            <a:off x="1469571" y="-1197430"/>
            <a:ext cx="9252859" cy="9252859"/>
          </a:xfrm>
          <a:prstGeom prst="diamond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61">
              <a:buClr>
                <a:srgbClr val="000000"/>
              </a:buClr>
              <a:defRPr/>
            </a:pPr>
            <a:endParaRPr lang="en-US" sz="1400" kern="0">
              <a:solidFill>
                <a:prstClr val="white"/>
              </a:solidFill>
              <a:latin typeface="Calibri" panose="020F0502020204030204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C87C8F-62B2-E5E4-F9C5-B4E032620C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2076" y="1163252"/>
            <a:ext cx="1987845" cy="10601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846326B-8480-DEF4-8A03-CED8BB8053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8536" y="5999546"/>
            <a:ext cx="7062681" cy="8777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4C9AF8D-6389-D4DA-3222-386AA88F22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207" y="6049287"/>
            <a:ext cx="1121134" cy="77742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908928F-6922-5C16-0609-7D7631AFE9B4}"/>
              </a:ext>
            </a:extLst>
          </p:cNvPr>
          <p:cNvSpPr txBox="1"/>
          <p:nvPr/>
        </p:nvSpPr>
        <p:spPr>
          <a:xfrm>
            <a:off x="3257880" y="4375140"/>
            <a:ext cx="21981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/>
              <a:t>@lamkependidikan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0C4EB0B-3E62-1134-01FA-028BCEEE13D7}"/>
              </a:ext>
            </a:extLst>
          </p:cNvPr>
          <p:cNvSpPr txBox="1"/>
          <p:nvPr/>
        </p:nvSpPr>
        <p:spPr>
          <a:xfrm>
            <a:off x="5696240" y="4387128"/>
            <a:ext cx="13303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d-ID" dirty="0"/>
              <a:t>l</a:t>
            </a:r>
            <a:r>
              <a:rPr lang="en-ID" dirty="0"/>
              <a:t>amdik.or.id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9597FD5-6AC6-BA57-B9C4-9B480F38B6FD}"/>
              </a:ext>
            </a:extLst>
          </p:cNvPr>
          <p:cNvSpPr txBox="1"/>
          <p:nvPr/>
        </p:nvSpPr>
        <p:spPr>
          <a:xfrm>
            <a:off x="7557047" y="4405917"/>
            <a:ext cx="219817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</a:t>
            </a:r>
            <a:r>
              <a:rPr lang="id-ID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AMDIK </a:t>
            </a:r>
            <a:r>
              <a:rPr lang="en-ID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Official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C2D190B-A33A-266F-D592-02EB68A4DD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483" y="4413501"/>
            <a:ext cx="292608" cy="29260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CE61FC1-BFD9-0136-9CE6-63256E14F71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364" y="4451571"/>
            <a:ext cx="357836" cy="24769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EDBFFD9-8320-99D6-1E68-4AFB7872788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5791" y="4380505"/>
            <a:ext cx="382578" cy="382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033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6F29C7E-2D70-96DD-3F5C-9B59CDFD4EF1}"/>
              </a:ext>
            </a:extLst>
          </p:cNvPr>
          <p:cNvSpPr txBox="1"/>
          <p:nvPr/>
        </p:nvSpPr>
        <p:spPr>
          <a:xfrm>
            <a:off x="1176645" y="1595236"/>
            <a:ext cx="61055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Consolas" panose="020B0609020204030204" pitchFamily="49" charset="0"/>
              </a:rPr>
              <a:t>https://lamdik.or.id/instrumen-akreditasi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6C10F95-AF92-9294-B61E-88E874388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087" y="52500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err="1">
                <a:latin typeface="Poppins" panose="00000500000000000000" pitchFamily="2" charset="0"/>
                <a:cs typeface="Poppins" panose="00000500000000000000" pitchFamily="2" charset="0"/>
              </a:rPr>
              <a:t>Dokumen</a:t>
            </a:r>
            <a:r>
              <a:rPr lang="en-US" sz="3200" b="1" dirty="0">
                <a:latin typeface="Poppins" panose="00000500000000000000" pitchFamily="2" charset="0"/>
                <a:cs typeface="Poppins" panose="00000500000000000000" pitchFamily="2" charset="0"/>
              </a:rPr>
              <a:t> IAPSK 3.0</a:t>
            </a:r>
            <a:endParaRPr lang="id-ID" sz="32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927076C-F088-611D-532F-0935E215D5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1383" y="2140120"/>
            <a:ext cx="8771313" cy="412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6914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47FF8-83E8-A0FE-75DC-015F6ACECE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E88DA05-DEFB-29E8-0FEA-3B1A5323746B}"/>
              </a:ext>
            </a:extLst>
          </p:cNvPr>
          <p:cNvSpPr txBox="1"/>
          <p:nvPr/>
        </p:nvSpPr>
        <p:spPr>
          <a:xfrm>
            <a:off x="4183063" y="1382356"/>
            <a:ext cx="61055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Consolas" panose="020B0609020204030204" pitchFamily="49" charset="0"/>
              </a:rPr>
              <a:t>https://sima.lamdik.or.id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87A2839-A23E-579A-D30B-17DEA4B33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347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latin typeface="+mn-lt"/>
              </a:rPr>
              <a:t>SIM </a:t>
            </a:r>
            <a:r>
              <a:rPr lang="en-US" sz="3200" b="1" dirty="0" err="1">
                <a:latin typeface="+mn-lt"/>
              </a:rPr>
              <a:t>Akreditasi</a:t>
            </a:r>
            <a:r>
              <a:rPr lang="en-US" sz="3200" b="1" dirty="0">
                <a:latin typeface="+mn-lt"/>
              </a:rPr>
              <a:t> LAMDIK</a:t>
            </a:r>
            <a:endParaRPr lang="id-ID" sz="3200" b="1" dirty="0">
              <a:latin typeface="+mn-lt"/>
            </a:endParaRPr>
          </a:p>
        </p:txBody>
      </p:sp>
      <p:sp>
        <p:nvSpPr>
          <p:cNvPr id="2" name="Freeform 52">
            <a:extLst>
              <a:ext uri="{FF2B5EF4-FFF2-40B4-BE49-F238E27FC236}">
                <a16:creationId xmlns:a16="http://schemas.microsoft.com/office/drawing/2014/main" id="{A4A1FE0B-56CF-FB1A-FBDA-FB512C6EB500}"/>
              </a:ext>
            </a:extLst>
          </p:cNvPr>
          <p:cNvSpPr>
            <a:spLocks noChangeArrowheads="1"/>
          </p:cNvSpPr>
          <p:nvPr/>
        </p:nvSpPr>
        <p:spPr bwMode="auto">
          <a:xfrm rot="15482203" flipH="1">
            <a:off x="11356653" y="1754677"/>
            <a:ext cx="466929" cy="480663"/>
          </a:xfrm>
          <a:custGeom>
            <a:avLst/>
            <a:gdLst>
              <a:gd name="T0" fmla="*/ 59947 w 479"/>
              <a:gd name="T1" fmla="*/ 221804 h 498"/>
              <a:gd name="T2" fmla="*/ 59947 w 479"/>
              <a:gd name="T3" fmla="*/ 221804 h 498"/>
              <a:gd name="T4" fmla="*/ 23889 w 479"/>
              <a:gd name="T5" fmla="*/ 205291 h 498"/>
              <a:gd name="T6" fmla="*/ 23889 w 479"/>
              <a:gd name="T7" fmla="*/ 126745 h 498"/>
              <a:gd name="T8" fmla="*/ 135670 w 479"/>
              <a:gd name="T9" fmla="*/ 15620 h 498"/>
              <a:gd name="T10" fmla="*/ 175785 w 479"/>
              <a:gd name="T11" fmla="*/ 4017 h 498"/>
              <a:gd name="T12" fmla="*/ 203730 w 479"/>
              <a:gd name="T13" fmla="*/ 31686 h 498"/>
              <a:gd name="T14" fmla="*/ 191561 w 479"/>
              <a:gd name="T15" fmla="*/ 70959 h 498"/>
              <a:gd name="T16" fmla="*/ 87892 w 479"/>
              <a:gd name="T17" fmla="*/ 174051 h 498"/>
              <a:gd name="T18" fmla="*/ 67610 w 479"/>
              <a:gd name="T19" fmla="*/ 185655 h 498"/>
              <a:gd name="T20" fmla="*/ 47777 w 479"/>
              <a:gd name="T21" fmla="*/ 178068 h 498"/>
              <a:gd name="T22" fmla="*/ 51834 w 479"/>
              <a:gd name="T23" fmla="*/ 142365 h 498"/>
              <a:gd name="T24" fmla="*/ 128008 w 479"/>
              <a:gd name="T25" fmla="*/ 66943 h 498"/>
              <a:gd name="T26" fmla="*/ 139276 w 479"/>
              <a:gd name="T27" fmla="*/ 66943 h 498"/>
              <a:gd name="T28" fmla="*/ 139276 w 479"/>
              <a:gd name="T29" fmla="*/ 79439 h 498"/>
              <a:gd name="T30" fmla="*/ 64004 w 479"/>
              <a:gd name="T31" fmla="*/ 153968 h 498"/>
              <a:gd name="T32" fmla="*/ 59947 w 479"/>
              <a:gd name="T33" fmla="*/ 170035 h 498"/>
              <a:gd name="T34" fmla="*/ 64004 w 479"/>
              <a:gd name="T35" fmla="*/ 170035 h 498"/>
              <a:gd name="T36" fmla="*/ 75723 w 479"/>
              <a:gd name="T37" fmla="*/ 166018 h 498"/>
              <a:gd name="T38" fmla="*/ 179842 w 479"/>
              <a:gd name="T39" fmla="*/ 59356 h 498"/>
              <a:gd name="T40" fmla="*/ 187504 w 479"/>
              <a:gd name="T41" fmla="*/ 35703 h 498"/>
              <a:gd name="T42" fmla="*/ 171728 w 479"/>
              <a:gd name="T43" fmla="*/ 19637 h 498"/>
              <a:gd name="T44" fmla="*/ 147840 w 479"/>
              <a:gd name="T45" fmla="*/ 27670 h 498"/>
              <a:gd name="T46" fmla="*/ 36058 w 479"/>
              <a:gd name="T47" fmla="*/ 134332 h 498"/>
              <a:gd name="T48" fmla="*/ 36058 w 479"/>
              <a:gd name="T49" fmla="*/ 193688 h 498"/>
              <a:gd name="T50" fmla="*/ 91498 w 479"/>
              <a:gd name="T51" fmla="*/ 189671 h 498"/>
              <a:gd name="T52" fmla="*/ 203730 w 479"/>
              <a:gd name="T53" fmla="*/ 83009 h 498"/>
              <a:gd name="T54" fmla="*/ 215449 w 479"/>
              <a:gd name="T55" fmla="*/ 83009 h 498"/>
              <a:gd name="T56" fmla="*/ 215449 w 479"/>
              <a:gd name="T57" fmla="*/ 90596 h 498"/>
              <a:gd name="T58" fmla="*/ 103668 w 479"/>
              <a:gd name="T59" fmla="*/ 201721 h 498"/>
              <a:gd name="T60" fmla="*/ 59947 w 479"/>
              <a:gd name="T61" fmla="*/ 221804 h 498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479" h="498">
                <a:moveTo>
                  <a:pt x="133" y="497"/>
                </a:moveTo>
                <a:lnTo>
                  <a:pt x="133" y="497"/>
                </a:lnTo>
                <a:cubicBezTo>
                  <a:pt x="106" y="497"/>
                  <a:pt x="71" y="478"/>
                  <a:pt x="53" y="460"/>
                </a:cubicBezTo>
                <a:cubicBezTo>
                  <a:pt x="9" y="416"/>
                  <a:pt x="0" y="337"/>
                  <a:pt x="53" y="284"/>
                </a:cubicBezTo>
                <a:cubicBezTo>
                  <a:pt x="89" y="248"/>
                  <a:pt x="230" y="106"/>
                  <a:pt x="301" y="35"/>
                </a:cubicBezTo>
                <a:cubicBezTo>
                  <a:pt x="328" y="9"/>
                  <a:pt x="363" y="0"/>
                  <a:pt x="390" y="9"/>
                </a:cubicBezTo>
                <a:cubicBezTo>
                  <a:pt x="416" y="18"/>
                  <a:pt x="443" y="44"/>
                  <a:pt x="452" y="71"/>
                </a:cubicBezTo>
                <a:cubicBezTo>
                  <a:pt x="461" y="97"/>
                  <a:pt x="452" y="133"/>
                  <a:pt x="425" y="159"/>
                </a:cubicBezTo>
                <a:cubicBezTo>
                  <a:pt x="195" y="390"/>
                  <a:pt x="195" y="390"/>
                  <a:pt x="195" y="390"/>
                </a:cubicBezTo>
                <a:cubicBezTo>
                  <a:pt x="177" y="407"/>
                  <a:pt x="159" y="416"/>
                  <a:pt x="150" y="416"/>
                </a:cubicBezTo>
                <a:cubicBezTo>
                  <a:pt x="133" y="416"/>
                  <a:pt x="115" y="416"/>
                  <a:pt x="106" y="399"/>
                </a:cubicBezTo>
                <a:cubicBezTo>
                  <a:pt x="89" y="381"/>
                  <a:pt x="89" y="354"/>
                  <a:pt x="115" y="319"/>
                </a:cubicBezTo>
                <a:cubicBezTo>
                  <a:pt x="284" y="150"/>
                  <a:pt x="284" y="150"/>
                  <a:pt x="284" y="150"/>
                </a:cubicBezTo>
                <a:cubicBezTo>
                  <a:pt x="293" y="150"/>
                  <a:pt x="301" y="150"/>
                  <a:pt x="309" y="150"/>
                </a:cubicBezTo>
                <a:cubicBezTo>
                  <a:pt x="309" y="159"/>
                  <a:pt x="309" y="168"/>
                  <a:pt x="309" y="178"/>
                </a:cubicBezTo>
                <a:cubicBezTo>
                  <a:pt x="142" y="345"/>
                  <a:pt x="142" y="345"/>
                  <a:pt x="142" y="345"/>
                </a:cubicBezTo>
                <a:cubicBezTo>
                  <a:pt x="124" y="354"/>
                  <a:pt x="124" y="372"/>
                  <a:pt x="133" y="381"/>
                </a:cubicBezTo>
                <a:lnTo>
                  <a:pt x="142" y="381"/>
                </a:lnTo>
                <a:cubicBezTo>
                  <a:pt x="150" y="381"/>
                  <a:pt x="159" y="372"/>
                  <a:pt x="168" y="372"/>
                </a:cubicBezTo>
                <a:cubicBezTo>
                  <a:pt x="399" y="133"/>
                  <a:pt x="399" y="133"/>
                  <a:pt x="399" y="133"/>
                </a:cubicBezTo>
                <a:cubicBezTo>
                  <a:pt x="416" y="115"/>
                  <a:pt x="425" y="97"/>
                  <a:pt x="416" y="80"/>
                </a:cubicBezTo>
                <a:cubicBezTo>
                  <a:pt x="416" y="62"/>
                  <a:pt x="399" y="44"/>
                  <a:pt x="381" y="44"/>
                </a:cubicBezTo>
                <a:cubicBezTo>
                  <a:pt x="363" y="35"/>
                  <a:pt x="346" y="44"/>
                  <a:pt x="328" y="62"/>
                </a:cubicBezTo>
                <a:cubicBezTo>
                  <a:pt x="256" y="133"/>
                  <a:pt x="115" y="275"/>
                  <a:pt x="80" y="301"/>
                </a:cubicBezTo>
                <a:cubicBezTo>
                  <a:pt x="36" y="354"/>
                  <a:pt x="44" y="407"/>
                  <a:pt x="80" y="434"/>
                </a:cubicBezTo>
                <a:cubicBezTo>
                  <a:pt x="106" y="460"/>
                  <a:pt x="159" y="478"/>
                  <a:pt x="203" y="425"/>
                </a:cubicBezTo>
                <a:cubicBezTo>
                  <a:pt x="452" y="186"/>
                  <a:pt x="452" y="186"/>
                  <a:pt x="452" y="186"/>
                </a:cubicBezTo>
                <a:cubicBezTo>
                  <a:pt x="461" y="178"/>
                  <a:pt x="469" y="178"/>
                  <a:pt x="478" y="186"/>
                </a:cubicBezTo>
                <a:lnTo>
                  <a:pt x="478" y="203"/>
                </a:lnTo>
                <a:cubicBezTo>
                  <a:pt x="230" y="452"/>
                  <a:pt x="230" y="452"/>
                  <a:pt x="230" y="452"/>
                </a:cubicBezTo>
                <a:cubicBezTo>
                  <a:pt x="203" y="478"/>
                  <a:pt x="168" y="497"/>
                  <a:pt x="133" y="497"/>
                </a:cubicBezTo>
              </a:path>
            </a:pathLst>
          </a:custGeom>
          <a:solidFill>
            <a:schemeClr val="bg1">
              <a:lumMod val="65000"/>
              <a:alpha val="32000"/>
            </a:scheme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lIns="34291" tIns="17145" rIns="34291" bIns="17145" anchor="ctr"/>
          <a:lstStyle/>
          <a:p>
            <a:endParaRPr lang="en-US" sz="1351" dirty="0"/>
          </a:p>
        </p:txBody>
      </p:sp>
      <p:sp>
        <p:nvSpPr>
          <p:cNvPr id="3" name="Freeform 116">
            <a:extLst>
              <a:ext uri="{FF2B5EF4-FFF2-40B4-BE49-F238E27FC236}">
                <a16:creationId xmlns:a16="http://schemas.microsoft.com/office/drawing/2014/main" id="{68311CA3-BAFF-E852-51D5-4C1B4FE848E7}"/>
              </a:ext>
            </a:extLst>
          </p:cNvPr>
          <p:cNvSpPr>
            <a:spLocks noChangeArrowheads="1"/>
          </p:cNvSpPr>
          <p:nvPr/>
        </p:nvSpPr>
        <p:spPr bwMode="auto">
          <a:xfrm rot="20444357" flipH="1">
            <a:off x="10083774" y="1136015"/>
            <a:ext cx="653383" cy="674125"/>
          </a:xfrm>
          <a:custGeom>
            <a:avLst/>
            <a:gdLst>
              <a:gd name="T0" fmla="*/ 179798 w 445"/>
              <a:gd name="T1" fmla="*/ 71025 h 462"/>
              <a:gd name="T2" fmla="*/ 179798 w 445"/>
              <a:gd name="T3" fmla="*/ 71025 h 462"/>
              <a:gd name="T4" fmla="*/ 119566 w 445"/>
              <a:gd name="T5" fmla="*/ 3574 h 462"/>
              <a:gd name="T6" fmla="*/ 16182 w 445"/>
              <a:gd name="T7" fmla="*/ 110781 h 462"/>
              <a:gd name="T8" fmla="*/ 4045 w 445"/>
              <a:gd name="T9" fmla="*/ 142497 h 462"/>
              <a:gd name="T10" fmla="*/ 36409 w 445"/>
              <a:gd name="T11" fmla="*/ 158578 h 462"/>
              <a:gd name="T12" fmla="*/ 44050 w 445"/>
              <a:gd name="T13" fmla="*/ 154558 h 462"/>
              <a:gd name="T14" fmla="*/ 60232 w 445"/>
              <a:gd name="T15" fmla="*/ 166172 h 462"/>
              <a:gd name="T16" fmla="*/ 71919 w 445"/>
              <a:gd name="T17" fmla="*/ 193867 h 462"/>
              <a:gd name="T18" fmla="*/ 84055 w 445"/>
              <a:gd name="T19" fmla="*/ 201908 h 462"/>
              <a:gd name="T20" fmla="*/ 107879 w 445"/>
              <a:gd name="T21" fmla="*/ 193867 h 462"/>
              <a:gd name="T22" fmla="*/ 111924 w 445"/>
              <a:gd name="T23" fmla="*/ 185827 h 462"/>
              <a:gd name="T24" fmla="*/ 103833 w 445"/>
              <a:gd name="T25" fmla="*/ 174213 h 462"/>
              <a:gd name="T26" fmla="*/ 91697 w 445"/>
              <a:gd name="T27" fmla="*/ 150538 h 462"/>
              <a:gd name="T28" fmla="*/ 103833 w 445"/>
              <a:gd name="T29" fmla="*/ 138477 h 462"/>
              <a:gd name="T30" fmla="*/ 187439 w 445"/>
              <a:gd name="T31" fmla="*/ 158578 h 462"/>
              <a:gd name="T32" fmla="*/ 179798 w 445"/>
              <a:gd name="T33" fmla="*/ 71025 h 462"/>
              <a:gd name="T34" fmla="*/ 175303 w 445"/>
              <a:gd name="T35" fmla="*/ 138477 h 462"/>
              <a:gd name="T36" fmla="*/ 175303 w 445"/>
              <a:gd name="T37" fmla="*/ 138477 h 462"/>
              <a:gd name="T38" fmla="*/ 135747 w 445"/>
              <a:gd name="T39" fmla="*/ 91127 h 462"/>
              <a:gd name="T40" fmla="*/ 127656 w 445"/>
              <a:gd name="T41" fmla="*/ 27695 h 462"/>
              <a:gd name="T42" fmla="*/ 163616 w 445"/>
              <a:gd name="T43" fmla="*/ 79066 h 462"/>
              <a:gd name="T44" fmla="*/ 175303 w 445"/>
              <a:gd name="T45" fmla="*/ 138477 h 462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445" h="462">
                <a:moveTo>
                  <a:pt x="400" y="159"/>
                </a:moveTo>
                <a:lnTo>
                  <a:pt x="400" y="159"/>
                </a:lnTo>
                <a:cubicBezTo>
                  <a:pt x="364" y="71"/>
                  <a:pt x="302" y="0"/>
                  <a:pt x="266" y="8"/>
                </a:cubicBezTo>
                <a:cubicBezTo>
                  <a:pt x="213" y="36"/>
                  <a:pt x="302" y="142"/>
                  <a:pt x="36" y="248"/>
                </a:cubicBezTo>
                <a:cubicBezTo>
                  <a:pt x="9" y="257"/>
                  <a:pt x="0" y="292"/>
                  <a:pt x="9" y="319"/>
                </a:cubicBezTo>
                <a:cubicBezTo>
                  <a:pt x="18" y="337"/>
                  <a:pt x="53" y="363"/>
                  <a:pt x="81" y="355"/>
                </a:cubicBezTo>
                <a:lnTo>
                  <a:pt x="98" y="346"/>
                </a:lnTo>
                <a:cubicBezTo>
                  <a:pt x="116" y="372"/>
                  <a:pt x="134" y="355"/>
                  <a:pt x="134" y="372"/>
                </a:cubicBezTo>
                <a:cubicBezTo>
                  <a:pt x="143" y="390"/>
                  <a:pt x="160" y="425"/>
                  <a:pt x="160" y="434"/>
                </a:cubicBezTo>
                <a:cubicBezTo>
                  <a:pt x="169" y="443"/>
                  <a:pt x="178" y="461"/>
                  <a:pt x="187" y="452"/>
                </a:cubicBezTo>
                <a:cubicBezTo>
                  <a:pt x="196" y="452"/>
                  <a:pt x="231" y="443"/>
                  <a:pt x="240" y="434"/>
                </a:cubicBezTo>
                <a:cubicBezTo>
                  <a:pt x="257" y="434"/>
                  <a:pt x="257" y="425"/>
                  <a:pt x="249" y="416"/>
                </a:cubicBezTo>
                <a:cubicBezTo>
                  <a:pt x="249" y="408"/>
                  <a:pt x="231" y="399"/>
                  <a:pt x="231" y="390"/>
                </a:cubicBezTo>
                <a:cubicBezTo>
                  <a:pt x="222" y="381"/>
                  <a:pt x="213" y="346"/>
                  <a:pt x="204" y="337"/>
                </a:cubicBezTo>
                <a:cubicBezTo>
                  <a:pt x="196" y="328"/>
                  <a:pt x="213" y="310"/>
                  <a:pt x="231" y="310"/>
                </a:cubicBezTo>
                <a:cubicBezTo>
                  <a:pt x="355" y="302"/>
                  <a:pt x="373" y="372"/>
                  <a:pt x="417" y="355"/>
                </a:cubicBezTo>
                <a:cubicBezTo>
                  <a:pt x="444" y="346"/>
                  <a:pt x="444" y="248"/>
                  <a:pt x="400" y="159"/>
                </a:cubicBezTo>
                <a:close/>
                <a:moveTo>
                  <a:pt x="390" y="310"/>
                </a:moveTo>
                <a:lnTo>
                  <a:pt x="390" y="310"/>
                </a:lnTo>
                <a:cubicBezTo>
                  <a:pt x="381" y="310"/>
                  <a:pt x="328" y="275"/>
                  <a:pt x="302" y="204"/>
                </a:cubicBezTo>
                <a:cubicBezTo>
                  <a:pt x="275" y="133"/>
                  <a:pt x="275" y="62"/>
                  <a:pt x="284" y="62"/>
                </a:cubicBezTo>
                <a:cubicBezTo>
                  <a:pt x="293" y="62"/>
                  <a:pt x="337" y="106"/>
                  <a:pt x="364" y="177"/>
                </a:cubicBezTo>
                <a:cubicBezTo>
                  <a:pt x="400" y="248"/>
                  <a:pt x="390" y="302"/>
                  <a:pt x="390" y="310"/>
                </a:cubicBezTo>
                <a:close/>
              </a:path>
            </a:pathLst>
          </a:custGeom>
          <a:solidFill>
            <a:schemeClr val="bg1">
              <a:lumMod val="65000"/>
              <a:alpha val="21000"/>
            </a:scheme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lIns="34291" tIns="17145" rIns="34291" bIns="17145" anchor="ctr"/>
          <a:lstStyle/>
          <a:p>
            <a:endParaRPr lang="en-US" sz="1351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952B235-56CE-4F5D-8011-3F3BE4D3E48E}"/>
              </a:ext>
            </a:extLst>
          </p:cNvPr>
          <p:cNvGrpSpPr/>
          <p:nvPr/>
        </p:nvGrpSpPr>
        <p:grpSpPr>
          <a:xfrm>
            <a:off x="3002543" y="1899039"/>
            <a:ext cx="6402830" cy="4072908"/>
            <a:chOff x="4410998" y="1543257"/>
            <a:chExt cx="7018519" cy="474285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166A952-72F4-47E3-8C28-983A6F5C34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10998" y="2004579"/>
              <a:ext cx="7018519" cy="428153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1019544-DB3C-435E-B909-2A6BBBAE7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89167" y="1543257"/>
              <a:ext cx="2262180" cy="268126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AFA8DA3F-8166-981B-2B44-5A9795E34E90}"/>
              </a:ext>
            </a:extLst>
          </p:cNvPr>
          <p:cNvSpPr/>
          <p:nvPr/>
        </p:nvSpPr>
        <p:spPr>
          <a:xfrm>
            <a:off x="5241407" y="240397"/>
            <a:ext cx="3988836" cy="381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400" b="1" dirty="0">
                <a:solidFill>
                  <a:srgbClr val="7030A0"/>
                </a:solidFill>
                <a:latin typeface="Open Sans" panose="020B0606030504020204" pitchFamily="34" charset="0"/>
              </a:rPr>
              <a:t>TEKNOLOGI &amp; SISTEM INFORMASI</a:t>
            </a:r>
            <a:endParaRPr lang="en-US" sz="1400" dirty="0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FC689EBF-F89A-8C56-6F6D-934D3750A221}"/>
              </a:ext>
            </a:extLst>
          </p:cNvPr>
          <p:cNvGrpSpPr/>
          <p:nvPr/>
        </p:nvGrpSpPr>
        <p:grpSpPr>
          <a:xfrm>
            <a:off x="3283223" y="4246036"/>
            <a:ext cx="1607451" cy="1467016"/>
            <a:chOff x="3283223" y="4246036"/>
            <a:chExt cx="1607451" cy="1467016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6B7A3525-6A6C-931B-56C4-CDE42C840E74}"/>
                </a:ext>
              </a:extLst>
            </p:cNvPr>
            <p:cNvGrpSpPr/>
            <p:nvPr/>
          </p:nvGrpSpPr>
          <p:grpSpPr>
            <a:xfrm>
              <a:off x="3352800" y="4838364"/>
              <a:ext cx="857250" cy="571836"/>
              <a:chOff x="966628" y="914983"/>
              <a:chExt cx="5527169" cy="3845274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3EB4E6B9-BD95-1A10-463E-0FAD174ECF0E}"/>
                  </a:ext>
                </a:extLst>
              </p:cNvPr>
              <p:cNvGrpSpPr/>
              <p:nvPr/>
            </p:nvGrpSpPr>
            <p:grpSpPr>
              <a:xfrm>
                <a:off x="966628" y="1557746"/>
                <a:ext cx="1413845" cy="3202511"/>
                <a:chOff x="7160131" y="926478"/>
                <a:chExt cx="2072040" cy="4693394"/>
              </a:xfrm>
            </p:grpSpPr>
            <p:sp>
              <p:nvSpPr>
                <p:cNvPr id="37" name="Oval 36">
                  <a:extLst>
                    <a:ext uri="{FF2B5EF4-FFF2-40B4-BE49-F238E27FC236}">
                      <a16:creationId xmlns:a16="http://schemas.microsoft.com/office/drawing/2014/main" id="{41C65ABE-8291-F237-151C-1C62D90819A3}"/>
                    </a:ext>
                  </a:extLst>
                </p:cNvPr>
                <p:cNvSpPr/>
                <p:nvPr/>
              </p:nvSpPr>
              <p:spPr>
                <a:xfrm>
                  <a:off x="7743825" y="2009190"/>
                  <a:ext cx="793009" cy="754641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13"/>
                </a:p>
              </p:txBody>
            </p:sp>
            <p:sp>
              <p:nvSpPr>
                <p:cNvPr id="38" name="Freeform 4">
                  <a:extLst>
                    <a:ext uri="{FF2B5EF4-FFF2-40B4-BE49-F238E27FC236}">
                      <a16:creationId xmlns:a16="http://schemas.microsoft.com/office/drawing/2014/main" id="{8F027525-CBD2-63DC-0794-944F1B96AAD0}"/>
                    </a:ext>
                  </a:extLst>
                </p:cNvPr>
                <p:cNvSpPr/>
                <p:nvPr/>
              </p:nvSpPr>
              <p:spPr>
                <a:xfrm>
                  <a:off x="7274202" y="1524984"/>
                  <a:ext cx="1957969" cy="4094888"/>
                </a:xfrm>
                <a:custGeom>
                  <a:avLst/>
                  <a:gdLst>
                    <a:gd name="connsiteX0" fmla="*/ 230909 w 1108363"/>
                    <a:gd name="connsiteY0" fmla="*/ 2921000 h 2921000"/>
                    <a:gd name="connsiteX1" fmla="*/ 600363 w 1108363"/>
                    <a:gd name="connsiteY1" fmla="*/ 1558637 h 2921000"/>
                    <a:gd name="connsiteX2" fmla="*/ 0 w 1108363"/>
                    <a:gd name="connsiteY2" fmla="*/ 288637 h 2921000"/>
                    <a:gd name="connsiteX3" fmla="*/ 785091 w 1108363"/>
                    <a:gd name="connsiteY3" fmla="*/ 1096818 h 2921000"/>
                    <a:gd name="connsiteX4" fmla="*/ 1085272 w 1108363"/>
                    <a:gd name="connsiteY4" fmla="*/ 0 h 2921000"/>
                    <a:gd name="connsiteX5" fmla="*/ 1108363 w 1108363"/>
                    <a:gd name="connsiteY5" fmla="*/ 2921000 h 2921000"/>
                    <a:gd name="connsiteX6" fmla="*/ 230909 w 1108363"/>
                    <a:gd name="connsiteY6" fmla="*/ 2921000 h 2921000"/>
                    <a:gd name="connsiteX0" fmla="*/ 230909 w 1108363"/>
                    <a:gd name="connsiteY0" fmla="*/ 2921000 h 2921000"/>
                    <a:gd name="connsiteX1" fmla="*/ 611908 w 1108363"/>
                    <a:gd name="connsiteY1" fmla="*/ 1512455 h 2921000"/>
                    <a:gd name="connsiteX2" fmla="*/ 0 w 1108363"/>
                    <a:gd name="connsiteY2" fmla="*/ 288637 h 2921000"/>
                    <a:gd name="connsiteX3" fmla="*/ 785091 w 1108363"/>
                    <a:gd name="connsiteY3" fmla="*/ 1096818 h 2921000"/>
                    <a:gd name="connsiteX4" fmla="*/ 1085272 w 1108363"/>
                    <a:gd name="connsiteY4" fmla="*/ 0 h 2921000"/>
                    <a:gd name="connsiteX5" fmla="*/ 1108363 w 1108363"/>
                    <a:gd name="connsiteY5" fmla="*/ 2921000 h 2921000"/>
                    <a:gd name="connsiteX6" fmla="*/ 230909 w 1108363"/>
                    <a:gd name="connsiteY6" fmla="*/ 2921000 h 2921000"/>
                    <a:gd name="connsiteX0" fmla="*/ 231913 w 1109367"/>
                    <a:gd name="connsiteY0" fmla="*/ 2921000 h 2921000"/>
                    <a:gd name="connsiteX1" fmla="*/ 612912 w 1109367"/>
                    <a:gd name="connsiteY1" fmla="*/ 1512455 h 2921000"/>
                    <a:gd name="connsiteX2" fmla="*/ 1004 w 1109367"/>
                    <a:gd name="connsiteY2" fmla="*/ 288637 h 2921000"/>
                    <a:gd name="connsiteX3" fmla="*/ 786095 w 1109367"/>
                    <a:gd name="connsiteY3" fmla="*/ 1096818 h 2921000"/>
                    <a:gd name="connsiteX4" fmla="*/ 1086276 w 1109367"/>
                    <a:gd name="connsiteY4" fmla="*/ 0 h 2921000"/>
                    <a:gd name="connsiteX5" fmla="*/ 1109367 w 1109367"/>
                    <a:gd name="connsiteY5" fmla="*/ 2921000 h 2921000"/>
                    <a:gd name="connsiteX6" fmla="*/ 231913 w 1109367"/>
                    <a:gd name="connsiteY6" fmla="*/ 2921000 h 2921000"/>
                    <a:gd name="connsiteX0" fmla="*/ 231913 w 1109367"/>
                    <a:gd name="connsiteY0" fmla="*/ 2921000 h 2921000"/>
                    <a:gd name="connsiteX1" fmla="*/ 612912 w 1109367"/>
                    <a:gd name="connsiteY1" fmla="*/ 1512455 h 2921000"/>
                    <a:gd name="connsiteX2" fmla="*/ 1004 w 1109367"/>
                    <a:gd name="connsiteY2" fmla="*/ 288637 h 2921000"/>
                    <a:gd name="connsiteX3" fmla="*/ 786095 w 1109367"/>
                    <a:gd name="connsiteY3" fmla="*/ 1096818 h 2921000"/>
                    <a:gd name="connsiteX4" fmla="*/ 1086276 w 1109367"/>
                    <a:gd name="connsiteY4" fmla="*/ 0 h 2921000"/>
                    <a:gd name="connsiteX5" fmla="*/ 1109367 w 1109367"/>
                    <a:gd name="connsiteY5" fmla="*/ 2921000 h 2921000"/>
                    <a:gd name="connsiteX6" fmla="*/ 231913 w 1109367"/>
                    <a:gd name="connsiteY6" fmla="*/ 2921000 h 2921000"/>
                    <a:gd name="connsiteX0" fmla="*/ 230909 w 1108363"/>
                    <a:gd name="connsiteY0" fmla="*/ 2921000 h 2921000"/>
                    <a:gd name="connsiteX1" fmla="*/ 611908 w 1108363"/>
                    <a:gd name="connsiteY1" fmla="*/ 1512455 h 2921000"/>
                    <a:gd name="connsiteX2" fmla="*/ 0 w 1108363"/>
                    <a:gd name="connsiteY2" fmla="*/ 288637 h 2921000"/>
                    <a:gd name="connsiteX3" fmla="*/ 785091 w 1108363"/>
                    <a:gd name="connsiteY3" fmla="*/ 1096818 h 2921000"/>
                    <a:gd name="connsiteX4" fmla="*/ 1085272 w 1108363"/>
                    <a:gd name="connsiteY4" fmla="*/ 0 h 2921000"/>
                    <a:gd name="connsiteX5" fmla="*/ 1108363 w 1108363"/>
                    <a:gd name="connsiteY5" fmla="*/ 2921000 h 2921000"/>
                    <a:gd name="connsiteX6" fmla="*/ 230909 w 1108363"/>
                    <a:gd name="connsiteY6" fmla="*/ 2921000 h 2921000"/>
                    <a:gd name="connsiteX0" fmla="*/ 230909 w 1108363"/>
                    <a:gd name="connsiteY0" fmla="*/ 2958143 h 2958143"/>
                    <a:gd name="connsiteX1" fmla="*/ 611908 w 1108363"/>
                    <a:gd name="connsiteY1" fmla="*/ 1549598 h 2958143"/>
                    <a:gd name="connsiteX2" fmla="*/ 0 w 1108363"/>
                    <a:gd name="connsiteY2" fmla="*/ 325780 h 2958143"/>
                    <a:gd name="connsiteX3" fmla="*/ 785091 w 1108363"/>
                    <a:gd name="connsiteY3" fmla="*/ 1133961 h 2958143"/>
                    <a:gd name="connsiteX4" fmla="*/ 1085272 w 1108363"/>
                    <a:gd name="connsiteY4" fmla="*/ 37143 h 2958143"/>
                    <a:gd name="connsiteX5" fmla="*/ 1108363 w 1108363"/>
                    <a:gd name="connsiteY5" fmla="*/ 2958143 h 2958143"/>
                    <a:gd name="connsiteX6" fmla="*/ 230909 w 1108363"/>
                    <a:gd name="connsiteY6" fmla="*/ 2958143 h 2958143"/>
                    <a:gd name="connsiteX0" fmla="*/ 230909 w 1108363"/>
                    <a:gd name="connsiteY0" fmla="*/ 2966940 h 2966940"/>
                    <a:gd name="connsiteX1" fmla="*/ 611908 w 1108363"/>
                    <a:gd name="connsiteY1" fmla="*/ 1558395 h 2966940"/>
                    <a:gd name="connsiteX2" fmla="*/ 0 w 1108363"/>
                    <a:gd name="connsiteY2" fmla="*/ 334577 h 2966940"/>
                    <a:gd name="connsiteX3" fmla="*/ 785091 w 1108363"/>
                    <a:gd name="connsiteY3" fmla="*/ 1142758 h 2966940"/>
                    <a:gd name="connsiteX4" fmla="*/ 1085272 w 1108363"/>
                    <a:gd name="connsiteY4" fmla="*/ 45940 h 2966940"/>
                    <a:gd name="connsiteX5" fmla="*/ 1108363 w 1108363"/>
                    <a:gd name="connsiteY5" fmla="*/ 2966940 h 2966940"/>
                    <a:gd name="connsiteX6" fmla="*/ 230909 w 1108363"/>
                    <a:gd name="connsiteY6" fmla="*/ 2966940 h 2966940"/>
                    <a:gd name="connsiteX0" fmla="*/ 230909 w 1327727"/>
                    <a:gd name="connsiteY0" fmla="*/ 3248142 h 3248142"/>
                    <a:gd name="connsiteX1" fmla="*/ 611908 w 1327727"/>
                    <a:gd name="connsiteY1" fmla="*/ 1839597 h 3248142"/>
                    <a:gd name="connsiteX2" fmla="*/ 0 w 1327727"/>
                    <a:gd name="connsiteY2" fmla="*/ 615779 h 3248142"/>
                    <a:gd name="connsiteX3" fmla="*/ 785091 w 1327727"/>
                    <a:gd name="connsiteY3" fmla="*/ 1423960 h 3248142"/>
                    <a:gd name="connsiteX4" fmla="*/ 1327727 w 1327727"/>
                    <a:gd name="connsiteY4" fmla="*/ 38505 h 3248142"/>
                    <a:gd name="connsiteX5" fmla="*/ 1108363 w 1327727"/>
                    <a:gd name="connsiteY5" fmla="*/ 3248142 h 3248142"/>
                    <a:gd name="connsiteX6" fmla="*/ 230909 w 1327727"/>
                    <a:gd name="connsiteY6" fmla="*/ 3248142 h 3248142"/>
                    <a:gd name="connsiteX0" fmla="*/ 230909 w 1327727"/>
                    <a:gd name="connsiteY0" fmla="*/ 3248142 h 3248142"/>
                    <a:gd name="connsiteX1" fmla="*/ 611908 w 1327727"/>
                    <a:gd name="connsiteY1" fmla="*/ 1839597 h 3248142"/>
                    <a:gd name="connsiteX2" fmla="*/ 0 w 1327727"/>
                    <a:gd name="connsiteY2" fmla="*/ 615779 h 3248142"/>
                    <a:gd name="connsiteX3" fmla="*/ 785091 w 1327727"/>
                    <a:gd name="connsiteY3" fmla="*/ 1423960 h 3248142"/>
                    <a:gd name="connsiteX4" fmla="*/ 1327727 w 1327727"/>
                    <a:gd name="connsiteY4" fmla="*/ 38505 h 3248142"/>
                    <a:gd name="connsiteX5" fmla="*/ 1108363 w 1327727"/>
                    <a:gd name="connsiteY5" fmla="*/ 3248142 h 3248142"/>
                    <a:gd name="connsiteX6" fmla="*/ 230909 w 1327727"/>
                    <a:gd name="connsiteY6" fmla="*/ 3248142 h 3248142"/>
                    <a:gd name="connsiteX0" fmla="*/ 230909 w 1327727"/>
                    <a:gd name="connsiteY0" fmla="*/ 3248142 h 3248142"/>
                    <a:gd name="connsiteX1" fmla="*/ 611908 w 1327727"/>
                    <a:gd name="connsiteY1" fmla="*/ 1839597 h 3248142"/>
                    <a:gd name="connsiteX2" fmla="*/ 0 w 1327727"/>
                    <a:gd name="connsiteY2" fmla="*/ 615779 h 3248142"/>
                    <a:gd name="connsiteX3" fmla="*/ 785091 w 1327727"/>
                    <a:gd name="connsiteY3" fmla="*/ 1423960 h 3248142"/>
                    <a:gd name="connsiteX4" fmla="*/ 1327727 w 1327727"/>
                    <a:gd name="connsiteY4" fmla="*/ 38505 h 3248142"/>
                    <a:gd name="connsiteX5" fmla="*/ 1108363 w 1327727"/>
                    <a:gd name="connsiteY5" fmla="*/ 3248142 h 3248142"/>
                    <a:gd name="connsiteX6" fmla="*/ 230909 w 1327727"/>
                    <a:gd name="connsiteY6" fmla="*/ 3248142 h 3248142"/>
                    <a:gd name="connsiteX0" fmla="*/ 230909 w 1327727"/>
                    <a:gd name="connsiteY0" fmla="*/ 3209637 h 3209637"/>
                    <a:gd name="connsiteX1" fmla="*/ 611908 w 1327727"/>
                    <a:gd name="connsiteY1" fmla="*/ 1801092 h 3209637"/>
                    <a:gd name="connsiteX2" fmla="*/ 0 w 1327727"/>
                    <a:gd name="connsiteY2" fmla="*/ 577274 h 3209637"/>
                    <a:gd name="connsiteX3" fmla="*/ 785091 w 1327727"/>
                    <a:gd name="connsiteY3" fmla="*/ 1385455 h 3209637"/>
                    <a:gd name="connsiteX4" fmla="*/ 1327727 w 1327727"/>
                    <a:gd name="connsiteY4" fmla="*/ 0 h 3209637"/>
                    <a:gd name="connsiteX5" fmla="*/ 1108363 w 1327727"/>
                    <a:gd name="connsiteY5" fmla="*/ 3209637 h 3209637"/>
                    <a:gd name="connsiteX6" fmla="*/ 230909 w 1327727"/>
                    <a:gd name="connsiteY6" fmla="*/ 3209637 h 3209637"/>
                    <a:gd name="connsiteX0" fmla="*/ 292002 w 1388820"/>
                    <a:gd name="connsiteY0" fmla="*/ 3209637 h 3209637"/>
                    <a:gd name="connsiteX1" fmla="*/ 673001 w 1388820"/>
                    <a:gd name="connsiteY1" fmla="*/ 1801092 h 3209637"/>
                    <a:gd name="connsiteX2" fmla="*/ 121129 w 1388820"/>
                    <a:gd name="connsiteY2" fmla="*/ 702541 h 3209637"/>
                    <a:gd name="connsiteX3" fmla="*/ 61093 w 1388820"/>
                    <a:gd name="connsiteY3" fmla="*/ 577274 h 3209637"/>
                    <a:gd name="connsiteX4" fmla="*/ 846184 w 1388820"/>
                    <a:gd name="connsiteY4" fmla="*/ 1385455 h 3209637"/>
                    <a:gd name="connsiteX5" fmla="*/ 1388820 w 1388820"/>
                    <a:gd name="connsiteY5" fmla="*/ 0 h 3209637"/>
                    <a:gd name="connsiteX6" fmla="*/ 1169456 w 1388820"/>
                    <a:gd name="connsiteY6" fmla="*/ 3209637 h 3209637"/>
                    <a:gd name="connsiteX7" fmla="*/ 292002 w 1388820"/>
                    <a:gd name="connsiteY7" fmla="*/ 3209637 h 3209637"/>
                    <a:gd name="connsiteX0" fmla="*/ 325077 w 1421895"/>
                    <a:gd name="connsiteY0" fmla="*/ 3209637 h 3209637"/>
                    <a:gd name="connsiteX1" fmla="*/ 706076 w 1421895"/>
                    <a:gd name="connsiteY1" fmla="*/ 1801092 h 3209637"/>
                    <a:gd name="connsiteX2" fmla="*/ 73386 w 1421895"/>
                    <a:gd name="connsiteY2" fmla="*/ 656360 h 3209637"/>
                    <a:gd name="connsiteX3" fmla="*/ 94168 w 1421895"/>
                    <a:gd name="connsiteY3" fmla="*/ 577274 h 3209637"/>
                    <a:gd name="connsiteX4" fmla="*/ 879259 w 1421895"/>
                    <a:gd name="connsiteY4" fmla="*/ 1385455 h 3209637"/>
                    <a:gd name="connsiteX5" fmla="*/ 1421895 w 1421895"/>
                    <a:gd name="connsiteY5" fmla="*/ 0 h 3209637"/>
                    <a:gd name="connsiteX6" fmla="*/ 1202531 w 1421895"/>
                    <a:gd name="connsiteY6" fmla="*/ 3209637 h 3209637"/>
                    <a:gd name="connsiteX7" fmla="*/ 325077 w 1421895"/>
                    <a:gd name="connsiteY7" fmla="*/ 3209637 h 3209637"/>
                    <a:gd name="connsiteX0" fmla="*/ 325077 w 1421895"/>
                    <a:gd name="connsiteY0" fmla="*/ 3209637 h 3209637"/>
                    <a:gd name="connsiteX1" fmla="*/ 648349 w 1421895"/>
                    <a:gd name="connsiteY1" fmla="*/ 1905001 h 3209637"/>
                    <a:gd name="connsiteX2" fmla="*/ 73386 w 1421895"/>
                    <a:gd name="connsiteY2" fmla="*/ 656360 h 3209637"/>
                    <a:gd name="connsiteX3" fmla="*/ 94168 w 1421895"/>
                    <a:gd name="connsiteY3" fmla="*/ 577274 h 3209637"/>
                    <a:gd name="connsiteX4" fmla="*/ 879259 w 1421895"/>
                    <a:gd name="connsiteY4" fmla="*/ 1385455 h 3209637"/>
                    <a:gd name="connsiteX5" fmla="*/ 1421895 w 1421895"/>
                    <a:gd name="connsiteY5" fmla="*/ 0 h 3209637"/>
                    <a:gd name="connsiteX6" fmla="*/ 1202531 w 1421895"/>
                    <a:gd name="connsiteY6" fmla="*/ 3209637 h 3209637"/>
                    <a:gd name="connsiteX7" fmla="*/ 325077 w 1421895"/>
                    <a:gd name="connsiteY7" fmla="*/ 3209637 h 3209637"/>
                    <a:gd name="connsiteX0" fmla="*/ 325077 w 1421895"/>
                    <a:gd name="connsiteY0" fmla="*/ 3209637 h 3209637"/>
                    <a:gd name="connsiteX1" fmla="*/ 648349 w 1421895"/>
                    <a:gd name="connsiteY1" fmla="*/ 1905001 h 3209637"/>
                    <a:gd name="connsiteX2" fmla="*/ 73386 w 1421895"/>
                    <a:gd name="connsiteY2" fmla="*/ 656360 h 3209637"/>
                    <a:gd name="connsiteX3" fmla="*/ 94168 w 1421895"/>
                    <a:gd name="connsiteY3" fmla="*/ 577274 h 3209637"/>
                    <a:gd name="connsiteX4" fmla="*/ 879259 w 1421895"/>
                    <a:gd name="connsiteY4" fmla="*/ 1385455 h 3209637"/>
                    <a:gd name="connsiteX5" fmla="*/ 1421895 w 1421895"/>
                    <a:gd name="connsiteY5" fmla="*/ 0 h 3209637"/>
                    <a:gd name="connsiteX6" fmla="*/ 1202531 w 1421895"/>
                    <a:gd name="connsiteY6" fmla="*/ 3209637 h 3209637"/>
                    <a:gd name="connsiteX7" fmla="*/ 325077 w 1421895"/>
                    <a:gd name="connsiteY7" fmla="*/ 3209637 h 3209637"/>
                    <a:gd name="connsiteX0" fmla="*/ 325077 w 1421895"/>
                    <a:gd name="connsiteY0" fmla="*/ 3209637 h 3209637"/>
                    <a:gd name="connsiteX1" fmla="*/ 648349 w 1421895"/>
                    <a:gd name="connsiteY1" fmla="*/ 1905001 h 3209637"/>
                    <a:gd name="connsiteX2" fmla="*/ 73386 w 1421895"/>
                    <a:gd name="connsiteY2" fmla="*/ 656360 h 3209637"/>
                    <a:gd name="connsiteX3" fmla="*/ 94168 w 1421895"/>
                    <a:gd name="connsiteY3" fmla="*/ 577274 h 3209637"/>
                    <a:gd name="connsiteX4" fmla="*/ 879259 w 1421895"/>
                    <a:gd name="connsiteY4" fmla="*/ 1385455 h 3209637"/>
                    <a:gd name="connsiteX5" fmla="*/ 1421895 w 1421895"/>
                    <a:gd name="connsiteY5" fmla="*/ 0 h 3209637"/>
                    <a:gd name="connsiteX6" fmla="*/ 1202531 w 1421895"/>
                    <a:gd name="connsiteY6" fmla="*/ 3209637 h 3209637"/>
                    <a:gd name="connsiteX7" fmla="*/ 325077 w 1421895"/>
                    <a:gd name="connsiteY7" fmla="*/ 3209637 h 3209637"/>
                    <a:gd name="connsiteX0" fmla="*/ 302147 w 1398965"/>
                    <a:gd name="connsiteY0" fmla="*/ 3209637 h 3209637"/>
                    <a:gd name="connsiteX1" fmla="*/ 625419 w 1398965"/>
                    <a:gd name="connsiteY1" fmla="*/ 1905001 h 3209637"/>
                    <a:gd name="connsiteX2" fmla="*/ 50456 w 1398965"/>
                    <a:gd name="connsiteY2" fmla="*/ 656360 h 3209637"/>
                    <a:gd name="connsiteX3" fmla="*/ 71238 w 1398965"/>
                    <a:gd name="connsiteY3" fmla="*/ 577274 h 3209637"/>
                    <a:gd name="connsiteX4" fmla="*/ 856329 w 1398965"/>
                    <a:gd name="connsiteY4" fmla="*/ 1385455 h 3209637"/>
                    <a:gd name="connsiteX5" fmla="*/ 1398965 w 1398965"/>
                    <a:gd name="connsiteY5" fmla="*/ 0 h 3209637"/>
                    <a:gd name="connsiteX6" fmla="*/ 1179601 w 1398965"/>
                    <a:gd name="connsiteY6" fmla="*/ 3209637 h 3209637"/>
                    <a:gd name="connsiteX7" fmla="*/ 302147 w 1398965"/>
                    <a:gd name="connsiteY7" fmla="*/ 3209637 h 3209637"/>
                    <a:gd name="connsiteX0" fmla="*/ 275904 w 1372722"/>
                    <a:gd name="connsiteY0" fmla="*/ 3209637 h 3209637"/>
                    <a:gd name="connsiteX1" fmla="*/ 599176 w 1372722"/>
                    <a:gd name="connsiteY1" fmla="*/ 1905001 h 3209637"/>
                    <a:gd name="connsiteX2" fmla="*/ 24213 w 1372722"/>
                    <a:gd name="connsiteY2" fmla="*/ 656360 h 3209637"/>
                    <a:gd name="connsiteX3" fmla="*/ 44995 w 1372722"/>
                    <a:gd name="connsiteY3" fmla="*/ 577274 h 3209637"/>
                    <a:gd name="connsiteX4" fmla="*/ 830086 w 1372722"/>
                    <a:gd name="connsiteY4" fmla="*/ 1385455 h 3209637"/>
                    <a:gd name="connsiteX5" fmla="*/ 1372722 w 1372722"/>
                    <a:gd name="connsiteY5" fmla="*/ 0 h 3209637"/>
                    <a:gd name="connsiteX6" fmla="*/ 1153358 w 1372722"/>
                    <a:gd name="connsiteY6" fmla="*/ 3209637 h 3209637"/>
                    <a:gd name="connsiteX7" fmla="*/ 275904 w 1372722"/>
                    <a:gd name="connsiteY7" fmla="*/ 3209637 h 3209637"/>
                    <a:gd name="connsiteX0" fmla="*/ 275904 w 1372722"/>
                    <a:gd name="connsiteY0" fmla="*/ 3209637 h 3209637"/>
                    <a:gd name="connsiteX1" fmla="*/ 554352 w 1372722"/>
                    <a:gd name="connsiteY1" fmla="*/ 1919942 h 3209637"/>
                    <a:gd name="connsiteX2" fmla="*/ 24213 w 1372722"/>
                    <a:gd name="connsiteY2" fmla="*/ 656360 h 3209637"/>
                    <a:gd name="connsiteX3" fmla="*/ 44995 w 1372722"/>
                    <a:gd name="connsiteY3" fmla="*/ 577274 h 3209637"/>
                    <a:gd name="connsiteX4" fmla="*/ 830086 w 1372722"/>
                    <a:gd name="connsiteY4" fmla="*/ 1385455 h 3209637"/>
                    <a:gd name="connsiteX5" fmla="*/ 1372722 w 1372722"/>
                    <a:gd name="connsiteY5" fmla="*/ 0 h 3209637"/>
                    <a:gd name="connsiteX6" fmla="*/ 1153358 w 1372722"/>
                    <a:gd name="connsiteY6" fmla="*/ 3209637 h 3209637"/>
                    <a:gd name="connsiteX7" fmla="*/ 275904 w 1372722"/>
                    <a:gd name="connsiteY7" fmla="*/ 3209637 h 3209637"/>
                    <a:gd name="connsiteX0" fmla="*/ 275904 w 1372722"/>
                    <a:gd name="connsiteY0" fmla="*/ 3209637 h 3209637"/>
                    <a:gd name="connsiteX1" fmla="*/ 554352 w 1372722"/>
                    <a:gd name="connsiteY1" fmla="*/ 1919942 h 3209637"/>
                    <a:gd name="connsiteX2" fmla="*/ 24213 w 1372722"/>
                    <a:gd name="connsiteY2" fmla="*/ 656360 h 3209637"/>
                    <a:gd name="connsiteX3" fmla="*/ 44995 w 1372722"/>
                    <a:gd name="connsiteY3" fmla="*/ 577274 h 3209637"/>
                    <a:gd name="connsiteX4" fmla="*/ 882380 w 1372722"/>
                    <a:gd name="connsiteY4" fmla="*/ 1310749 h 3209637"/>
                    <a:gd name="connsiteX5" fmla="*/ 1372722 w 1372722"/>
                    <a:gd name="connsiteY5" fmla="*/ 0 h 3209637"/>
                    <a:gd name="connsiteX6" fmla="*/ 1153358 w 1372722"/>
                    <a:gd name="connsiteY6" fmla="*/ 3209637 h 3209637"/>
                    <a:gd name="connsiteX7" fmla="*/ 275904 w 1372722"/>
                    <a:gd name="connsiteY7" fmla="*/ 3209637 h 3209637"/>
                    <a:gd name="connsiteX0" fmla="*/ 265792 w 1362610"/>
                    <a:gd name="connsiteY0" fmla="*/ 3209637 h 3209637"/>
                    <a:gd name="connsiteX1" fmla="*/ 544240 w 1362610"/>
                    <a:gd name="connsiteY1" fmla="*/ 1919942 h 3209637"/>
                    <a:gd name="connsiteX2" fmla="*/ 14101 w 1362610"/>
                    <a:gd name="connsiteY2" fmla="*/ 656360 h 3209637"/>
                    <a:gd name="connsiteX3" fmla="*/ 79707 w 1362610"/>
                    <a:gd name="connsiteY3" fmla="*/ 577274 h 3209637"/>
                    <a:gd name="connsiteX4" fmla="*/ 872268 w 1362610"/>
                    <a:gd name="connsiteY4" fmla="*/ 1310749 h 3209637"/>
                    <a:gd name="connsiteX5" fmla="*/ 1362610 w 1362610"/>
                    <a:gd name="connsiteY5" fmla="*/ 0 h 3209637"/>
                    <a:gd name="connsiteX6" fmla="*/ 1143246 w 1362610"/>
                    <a:gd name="connsiteY6" fmla="*/ 3209637 h 3209637"/>
                    <a:gd name="connsiteX7" fmla="*/ 265792 w 1362610"/>
                    <a:gd name="connsiteY7" fmla="*/ 3209637 h 3209637"/>
                    <a:gd name="connsiteX0" fmla="*/ 334398 w 1431216"/>
                    <a:gd name="connsiteY0" fmla="*/ 3209637 h 3209637"/>
                    <a:gd name="connsiteX1" fmla="*/ 612846 w 1431216"/>
                    <a:gd name="connsiteY1" fmla="*/ 1919942 h 3209637"/>
                    <a:gd name="connsiteX2" fmla="*/ 8001 w 1431216"/>
                    <a:gd name="connsiteY2" fmla="*/ 813242 h 3209637"/>
                    <a:gd name="connsiteX3" fmla="*/ 148313 w 1431216"/>
                    <a:gd name="connsiteY3" fmla="*/ 577274 h 3209637"/>
                    <a:gd name="connsiteX4" fmla="*/ 940874 w 1431216"/>
                    <a:gd name="connsiteY4" fmla="*/ 1310749 h 3209637"/>
                    <a:gd name="connsiteX5" fmla="*/ 1431216 w 1431216"/>
                    <a:gd name="connsiteY5" fmla="*/ 0 h 3209637"/>
                    <a:gd name="connsiteX6" fmla="*/ 1211852 w 1431216"/>
                    <a:gd name="connsiteY6" fmla="*/ 3209637 h 3209637"/>
                    <a:gd name="connsiteX7" fmla="*/ 334398 w 1431216"/>
                    <a:gd name="connsiteY7" fmla="*/ 3209637 h 3209637"/>
                    <a:gd name="connsiteX0" fmla="*/ 334398 w 1431216"/>
                    <a:gd name="connsiteY0" fmla="*/ 3209637 h 3209637"/>
                    <a:gd name="connsiteX1" fmla="*/ 612846 w 1431216"/>
                    <a:gd name="connsiteY1" fmla="*/ 1919942 h 3209637"/>
                    <a:gd name="connsiteX2" fmla="*/ 8001 w 1431216"/>
                    <a:gd name="connsiteY2" fmla="*/ 813242 h 3209637"/>
                    <a:gd name="connsiteX3" fmla="*/ 148313 w 1431216"/>
                    <a:gd name="connsiteY3" fmla="*/ 577274 h 3209637"/>
                    <a:gd name="connsiteX4" fmla="*/ 940874 w 1431216"/>
                    <a:gd name="connsiteY4" fmla="*/ 1310749 h 3209637"/>
                    <a:gd name="connsiteX5" fmla="*/ 1431216 w 1431216"/>
                    <a:gd name="connsiteY5" fmla="*/ 0 h 3209637"/>
                    <a:gd name="connsiteX6" fmla="*/ 1211852 w 1431216"/>
                    <a:gd name="connsiteY6" fmla="*/ 3209637 h 3209637"/>
                    <a:gd name="connsiteX7" fmla="*/ 334398 w 1431216"/>
                    <a:gd name="connsiteY7" fmla="*/ 3209637 h 3209637"/>
                    <a:gd name="connsiteX0" fmla="*/ 344405 w 1441223"/>
                    <a:gd name="connsiteY0" fmla="*/ 3209637 h 3209637"/>
                    <a:gd name="connsiteX1" fmla="*/ 622853 w 1441223"/>
                    <a:gd name="connsiteY1" fmla="*/ 1919942 h 3209637"/>
                    <a:gd name="connsiteX2" fmla="*/ 18008 w 1441223"/>
                    <a:gd name="connsiteY2" fmla="*/ 813242 h 3209637"/>
                    <a:gd name="connsiteX3" fmla="*/ 61203 w 1441223"/>
                    <a:gd name="connsiteY3" fmla="*/ 771509 h 3209637"/>
                    <a:gd name="connsiteX4" fmla="*/ 950881 w 1441223"/>
                    <a:gd name="connsiteY4" fmla="*/ 1310749 h 3209637"/>
                    <a:gd name="connsiteX5" fmla="*/ 1441223 w 1441223"/>
                    <a:gd name="connsiteY5" fmla="*/ 0 h 3209637"/>
                    <a:gd name="connsiteX6" fmla="*/ 1221859 w 1441223"/>
                    <a:gd name="connsiteY6" fmla="*/ 3209637 h 3209637"/>
                    <a:gd name="connsiteX7" fmla="*/ 344405 w 1441223"/>
                    <a:gd name="connsiteY7" fmla="*/ 3209637 h 3209637"/>
                    <a:gd name="connsiteX0" fmla="*/ 344405 w 1441223"/>
                    <a:gd name="connsiteY0" fmla="*/ 3209637 h 3209637"/>
                    <a:gd name="connsiteX1" fmla="*/ 622853 w 1441223"/>
                    <a:gd name="connsiteY1" fmla="*/ 1919942 h 3209637"/>
                    <a:gd name="connsiteX2" fmla="*/ 18008 w 1441223"/>
                    <a:gd name="connsiteY2" fmla="*/ 813242 h 3209637"/>
                    <a:gd name="connsiteX3" fmla="*/ 61203 w 1441223"/>
                    <a:gd name="connsiteY3" fmla="*/ 771509 h 3209637"/>
                    <a:gd name="connsiteX4" fmla="*/ 950881 w 1441223"/>
                    <a:gd name="connsiteY4" fmla="*/ 1310749 h 3209637"/>
                    <a:gd name="connsiteX5" fmla="*/ 1441223 w 1441223"/>
                    <a:gd name="connsiteY5" fmla="*/ 0 h 3209637"/>
                    <a:gd name="connsiteX6" fmla="*/ 1221859 w 1441223"/>
                    <a:gd name="connsiteY6" fmla="*/ 3209637 h 3209637"/>
                    <a:gd name="connsiteX7" fmla="*/ 344405 w 1441223"/>
                    <a:gd name="connsiteY7" fmla="*/ 3209637 h 3209637"/>
                    <a:gd name="connsiteX0" fmla="*/ 344405 w 1635459"/>
                    <a:gd name="connsiteY0" fmla="*/ 2918284 h 2918284"/>
                    <a:gd name="connsiteX1" fmla="*/ 622853 w 1635459"/>
                    <a:gd name="connsiteY1" fmla="*/ 1628589 h 2918284"/>
                    <a:gd name="connsiteX2" fmla="*/ 18008 w 1635459"/>
                    <a:gd name="connsiteY2" fmla="*/ 521889 h 2918284"/>
                    <a:gd name="connsiteX3" fmla="*/ 61203 w 1635459"/>
                    <a:gd name="connsiteY3" fmla="*/ 480156 h 2918284"/>
                    <a:gd name="connsiteX4" fmla="*/ 950881 w 1635459"/>
                    <a:gd name="connsiteY4" fmla="*/ 1019396 h 2918284"/>
                    <a:gd name="connsiteX5" fmla="*/ 1635459 w 1635459"/>
                    <a:gd name="connsiteY5" fmla="*/ 0 h 2918284"/>
                    <a:gd name="connsiteX6" fmla="*/ 1221859 w 1635459"/>
                    <a:gd name="connsiteY6" fmla="*/ 2918284 h 2918284"/>
                    <a:gd name="connsiteX7" fmla="*/ 344405 w 1635459"/>
                    <a:gd name="connsiteY7" fmla="*/ 2918284 h 2918284"/>
                    <a:gd name="connsiteX0" fmla="*/ 344405 w 1680880"/>
                    <a:gd name="connsiteY0" fmla="*/ 3063766 h 3063766"/>
                    <a:gd name="connsiteX1" fmla="*/ 622853 w 1680880"/>
                    <a:gd name="connsiteY1" fmla="*/ 1774071 h 3063766"/>
                    <a:gd name="connsiteX2" fmla="*/ 18008 w 1680880"/>
                    <a:gd name="connsiteY2" fmla="*/ 667371 h 3063766"/>
                    <a:gd name="connsiteX3" fmla="*/ 61203 w 1680880"/>
                    <a:gd name="connsiteY3" fmla="*/ 625638 h 3063766"/>
                    <a:gd name="connsiteX4" fmla="*/ 950881 w 1680880"/>
                    <a:gd name="connsiteY4" fmla="*/ 1164878 h 3063766"/>
                    <a:gd name="connsiteX5" fmla="*/ 1635459 w 1680880"/>
                    <a:gd name="connsiteY5" fmla="*/ 145482 h 3063766"/>
                    <a:gd name="connsiteX6" fmla="*/ 1573250 w 1680880"/>
                    <a:gd name="connsiteY6" fmla="*/ 324402 h 3063766"/>
                    <a:gd name="connsiteX7" fmla="*/ 1221859 w 1680880"/>
                    <a:gd name="connsiteY7" fmla="*/ 3063766 h 3063766"/>
                    <a:gd name="connsiteX8" fmla="*/ 344405 w 1680880"/>
                    <a:gd name="connsiteY8" fmla="*/ 3063766 h 3063766"/>
                    <a:gd name="connsiteX0" fmla="*/ 344405 w 1748213"/>
                    <a:gd name="connsiteY0" fmla="*/ 3149622 h 3149622"/>
                    <a:gd name="connsiteX1" fmla="*/ 622853 w 1748213"/>
                    <a:gd name="connsiteY1" fmla="*/ 1859927 h 3149622"/>
                    <a:gd name="connsiteX2" fmla="*/ 18008 w 1748213"/>
                    <a:gd name="connsiteY2" fmla="*/ 753227 h 3149622"/>
                    <a:gd name="connsiteX3" fmla="*/ 61203 w 1748213"/>
                    <a:gd name="connsiteY3" fmla="*/ 711494 h 3149622"/>
                    <a:gd name="connsiteX4" fmla="*/ 950881 w 1748213"/>
                    <a:gd name="connsiteY4" fmla="*/ 1250734 h 3149622"/>
                    <a:gd name="connsiteX5" fmla="*/ 1635459 w 1748213"/>
                    <a:gd name="connsiteY5" fmla="*/ 231338 h 3149622"/>
                    <a:gd name="connsiteX6" fmla="*/ 1715191 w 1748213"/>
                    <a:gd name="connsiteY6" fmla="*/ 260847 h 3149622"/>
                    <a:gd name="connsiteX7" fmla="*/ 1221859 w 1748213"/>
                    <a:gd name="connsiteY7" fmla="*/ 3149622 h 3149622"/>
                    <a:gd name="connsiteX8" fmla="*/ 344405 w 1748213"/>
                    <a:gd name="connsiteY8" fmla="*/ 3149622 h 3149622"/>
                    <a:gd name="connsiteX0" fmla="*/ 344405 w 1734934"/>
                    <a:gd name="connsiteY0" fmla="*/ 2990413 h 2990413"/>
                    <a:gd name="connsiteX1" fmla="*/ 622853 w 1734934"/>
                    <a:gd name="connsiteY1" fmla="*/ 1700718 h 2990413"/>
                    <a:gd name="connsiteX2" fmla="*/ 18008 w 1734934"/>
                    <a:gd name="connsiteY2" fmla="*/ 594018 h 2990413"/>
                    <a:gd name="connsiteX3" fmla="*/ 61203 w 1734934"/>
                    <a:gd name="connsiteY3" fmla="*/ 552285 h 2990413"/>
                    <a:gd name="connsiteX4" fmla="*/ 950881 w 1734934"/>
                    <a:gd name="connsiteY4" fmla="*/ 1091525 h 2990413"/>
                    <a:gd name="connsiteX5" fmla="*/ 1635459 w 1734934"/>
                    <a:gd name="connsiteY5" fmla="*/ 72129 h 2990413"/>
                    <a:gd name="connsiteX6" fmla="*/ 1715191 w 1734934"/>
                    <a:gd name="connsiteY6" fmla="*/ 101638 h 2990413"/>
                    <a:gd name="connsiteX7" fmla="*/ 1221859 w 1734934"/>
                    <a:gd name="connsiteY7" fmla="*/ 2990413 h 2990413"/>
                    <a:gd name="connsiteX8" fmla="*/ 344405 w 1734934"/>
                    <a:gd name="connsiteY8" fmla="*/ 2990413 h 2990413"/>
                    <a:gd name="connsiteX0" fmla="*/ 344405 w 1734934"/>
                    <a:gd name="connsiteY0" fmla="*/ 2990413 h 2990413"/>
                    <a:gd name="connsiteX1" fmla="*/ 622853 w 1734934"/>
                    <a:gd name="connsiteY1" fmla="*/ 1700718 h 2990413"/>
                    <a:gd name="connsiteX2" fmla="*/ 18008 w 1734934"/>
                    <a:gd name="connsiteY2" fmla="*/ 594018 h 2990413"/>
                    <a:gd name="connsiteX3" fmla="*/ 61203 w 1734934"/>
                    <a:gd name="connsiteY3" fmla="*/ 552285 h 2990413"/>
                    <a:gd name="connsiteX4" fmla="*/ 950881 w 1734934"/>
                    <a:gd name="connsiteY4" fmla="*/ 1091525 h 2990413"/>
                    <a:gd name="connsiteX5" fmla="*/ 1635459 w 1734934"/>
                    <a:gd name="connsiteY5" fmla="*/ 72129 h 2990413"/>
                    <a:gd name="connsiteX6" fmla="*/ 1715191 w 1734934"/>
                    <a:gd name="connsiteY6" fmla="*/ 101638 h 2990413"/>
                    <a:gd name="connsiteX7" fmla="*/ 1221859 w 1734934"/>
                    <a:gd name="connsiteY7" fmla="*/ 2990413 h 2990413"/>
                    <a:gd name="connsiteX8" fmla="*/ 344405 w 1734934"/>
                    <a:gd name="connsiteY8" fmla="*/ 2990413 h 2990413"/>
                    <a:gd name="connsiteX0" fmla="*/ 344405 w 1726118"/>
                    <a:gd name="connsiteY0" fmla="*/ 2977317 h 2977317"/>
                    <a:gd name="connsiteX1" fmla="*/ 622853 w 1726118"/>
                    <a:gd name="connsiteY1" fmla="*/ 1687622 h 2977317"/>
                    <a:gd name="connsiteX2" fmla="*/ 18008 w 1726118"/>
                    <a:gd name="connsiteY2" fmla="*/ 580922 h 2977317"/>
                    <a:gd name="connsiteX3" fmla="*/ 61203 w 1726118"/>
                    <a:gd name="connsiteY3" fmla="*/ 539189 h 2977317"/>
                    <a:gd name="connsiteX4" fmla="*/ 950881 w 1726118"/>
                    <a:gd name="connsiteY4" fmla="*/ 1078429 h 2977317"/>
                    <a:gd name="connsiteX5" fmla="*/ 1635459 w 1726118"/>
                    <a:gd name="connsiteY5" fmla="*/ 59033 h 2977317"/>
                    <a:gd name="connsiteX6" fmla="*/ 1715191 w 1726118"/>
                    <a:gd name="connsiteY6" fmla="*/ 88542 h 2977317"/>
                    <a:gd name="connsiteX7" fmla="*/ 1221859 w 1726118"/>
                    <a:gd name="connsiteY7" fmla="*/ 2977317 h 2977317"/>
                    <a:gd name="connsiteX8" fmla="*/ 344405 w 1726118"/>
                    <a:gd name="connsiteY8" fmla="*/ 2977317 h 2977317"/>
                    <a:gd name="connsiteX0" fmla="*/ 344405 w 1726118"/>
                    <a:gd name="connsiteY0" fmla="*/ 2977317 h 2977317"/>
                    <a:gd name="connsiteX1" fmla="*/ 622853 w 1726118"/>
                    <a:gd name="connsiteY1" fmla="*/ 1687622 h 2977317"/>
                    <a:gd name="connsiteX2" fmla="*/ 18008 w 1726118"/>
                    <a:gd name="connsiteY2" fmla="*/ 580922 h 2977317"/>
                    <a:gd name="connsiteX3" fmla="*/ 61203 w 1726118"/>
                    <a:gd name="connsiteY3" fmla="*/ 539189 h 2977317"/>
                    <a:gd name="connsiteX4" fmla="*/ 950881 w 1726118"/>
                    <a:gd name="connsiteY4" fmla="*/ 1078429 h 2977317"/>
                    <a:gd name="connsiteX5" fmla="*/ 1635459 w 1726118"/>
                    <a:gd name="connsiteY5" fmla="*/ 59033 h 2977317"/>
                    <a:gd name="connsiteX6" fmla="*/ 1715191 w 1726118"/>
                    <a:gd name="connsiteY6" fmla="*/ 88542 h 2977317"/>
                    <a:gd name="connsiteX7" fmla="*/ 1221859 w 1726118"/>
                    <a:gd name="connsiteY7" fmla="*/ 2977317 h 2977317"/>
                    <a:gd name="connsiteX8" fmla="*/ 344405 w 1726118"/>
                    <a:gd name="connsiteY8" fmla="*/ 2977317 h 2977317"/>
                    <a:gd name="connsiteX0" fmla="*/ 344405 w 1720722"/>
                    <a:gd name="connsiteY0" fmla="*/ 2971540 h 2971540"/>
                    <a:gd name="connsiteX1" fmla="*/ 622853 w 1720722"/>
                    <a:gd name="connsiteY1" fmla="*/ 1681845 h 2971540"/>
                    <a:gd name="connsiteX2" fmla="*/ 18008 w 1720722"/>
                    <a:gd name="connsiteY2" fmla="*/ 575145 h 2971540"/>
                    <a:gd name="connsiteX3" fmla="*/ 61203 w 1720722"/>
                    <a:gd name="connsiteY3" fmla="*/ 533412 h 2971540"/>
                    <a:gd name="connsiteX4" fmla="*/ 950881 w 1720722"/>
                    <a:gd name="connsiteY4" fmla="*/ 1072652 h 2971540"/>
                    <a:gd name="connsiteX5" fmla="*/ 1635459 w 1720722"/>
                    <a:gd name="connsiteY5" fmla="*/ 53256 h 2971540"/>
                    <a:gd name="connsiteX6" fmla="*/ 1715191 w 1720722"/>
                    <a:gd name="connsiteY6" fmla="*/ 82765 h 2971540"/>
                    <a:gd name="connsiteX7" fmla="*/ 1221859 w 1720722"/>
                    <a:gd name="connsiteY7" fmla="*/ 2971540 h 2971540"/>
                    <a:gd name="connsiteX8" fmla="*/ 344405 w 1720722"/>
                    <a:gd name="connsiteY8" fmla="*/ 2971540 h 2971540"/>
                    <a:gd name="connsiteX0" fmla="*/ 344405 w 1720282"/>
                    <a:gd name="connsiteY0" fmla="*/ 2948400 h 2948400"/>
                    <a:gd name="connsiteX1" fmla="*/ 622853 w 1720282"/>
                    <a:gd name="connsiteY1" fmla="*/ 1658705 h 2948400"/>
                    <a:gd name="connsiteX2" fmla="*/ 18008 w 1720282"/>
                    <a:gd name="connsiteY2" fmla="*/ 552005 h 2948400"/>
                    <a:gd name="connsiteX3" fmla="*/ 61203 w 1720282"/>
                    <a:gd name="connsiteY3" fmla="*/ 510272 h 2948400"/>
                    <a:gd name="connsiteX4" fmla="*/ 950881 w 1720282"/>
                    <a:gd name="connsiteY4" fmla="*/ 1049512 h 2948400"/>
                    <a:gd name="connsiteX5" fmla="*/ 1635459 w 1720282"/>
                    <a:gd name="connsiteY5" fmla="*/ 30116 h 2948400"/>
                    <a:gd name="connsiteX6" fmla="*/ 1715191 w 1720282"/>
                    <a:gd name="connsiteY6" fmla="*/ 59625 h 2948400"/>
                    <a:gd name="connsiteX7" fmla="*/ 1221859 w 1720282"/>
                    <a:gd name="connsiteY7" fmla="*/ 2948400 h 2948400"/>
                    <a:gd name="connsiteX8" fmla="*/ 344405 w 1720282"/>
                    <a:gd name="connsiteY8" fmla="*/ 2948400 h 2948400"/>
                    <a:gd name="connsiteX0" fmla="*/ 344405 w 1720282"/>
                    <a:gd name="connsiteY0" fmla="*/ 2948400 h 2948400"/>
                    <a:gd name="connsiteX1" fmla="*/ 622853 w 1720282"/>
                    <a:gd name="connsiteY1" fmla="*/ 1658705 h 2948400"/>
                    <a:gd name="connsiteX2" fmla="*/ 18008 w 1720282"/>
                    <a:gd name="connsiteY2" fmla="*/ 552005 h 2948400"/>
                    <a:gd name="connsiteX3" fmla="*/ 61203 w 1720282"/>
                    <a:gd name="connsiteY3" fmla="*/ 510272 h 2948400"/>
                    <a:gd name="connsiteX4" fmla="*/ 950881 w 1720282"/>
                    <a:gd name="connsiteY4" fmla="*/ 1049512 h 2948400"/>
                    <a:gd name="connsiteX5" fmla="*/ 1635459 w 1720282"/>
                    <a:gd name="connsiteY5" fmla="*/ 30116 h 2948400"/>
                    <a:gd name="connsiteX6" fmla="*/ 1715191 w 1720282"/>
                    <a:gd name="connsiteY6" fmla="*/ 59625 h 2948400"/>
                    <a:gd name="connsiteX7" fmla="*/ 1221859 w 1720282"/>
                    <a:gd name="connsiteY7" fmla="*/ 2948400 h 2948400"/>
                    <a:gd name="connsiteX8" fmla="*/ 344405 w 1720282"/>
                    <a:gd name="connsiteY8" fmla="*/ 2948400 h 2948400"/>
                    <a:gd name="connsiteX0" fmla="*/ 344405 w 1924783"/>
                    <a:gd name="connsiteY0" fmla="*/ 2954030 h 2954030"/>
                    <a:gd name="connsiteX1" fmla="*/ 622853 w 1924783"/>
                    <a:gd name="connsiteY1" fmla="*/ 1664335 h 2954030"/>
                    <a:gd name="connsiteX2" fmla="*/ 18008 w 1924783"/>
                    <a:gd name="connsiteY2" fmla="*/ 557635 h 2954030"/>
                    <a:gd name="connsiteX3" fmla="*/ 61203 w 1924783"/>
                    <a:gd name="connsiteY3" fmla="*/ 515902 h 2954030"/>
                    <a:gd name="connsiteX4" fmla="*/ 950881 w 1924783"/>
                    <a:gd name="connsiteY4" fmla="*/ 1055142 h 2954030"/>
                    <a:gd name="connsiteX5" fmla="*/ 1635459 w 1924783"/>
                    <a:gd name="connsiteY5" fmla="*/ 35746 h 2954030"/>
                    <a:gd name="connsiteX6" fmla="*/ 1923290 w 1924783"/>
                    <a:gd name="connsiteY6" fmla="*/ 49157 h 2954030"/>
                    <a:gd name="connsiteX7" fmla="*/ 1221859 w 1924783"/>
                    <a:gd name="connsiteY7" fmla="*/ 2954030 h 2954030"/>
                    <a:gd name="connsiteX8" fmla="*/ 344405 w 1924783"/>
                    <a:gd name="connsiteY8" fmla="*/ 2954030 h 2954030"/>
                    <a:gd name="connsiteX0" fmla="*/ 344405 w 1925150"/>
                    <a:gd name="connsiteY0" fmla="*/ 2995637 h 2995637"/>
                    <a:gd name="connsiteX1" fmla="*/ 622853 w 1925150"/>
                    <a:gd name="connsiteY1" fmla="*/ 1705942 h 2995637"/>
                    <a:gd name="connsiteX2" fmla="*/ 18008 w 1925150"/>
                    <a:gd name="connsiteY2" fmla="*/ 599242 h 2995637"/>
                    <a:gd name="connsiteX3" fmla="*/ 61203 w 1925150"/>
                    <a:gd name="connsiteY3" fmla="*/ 557509 h 2995637"/>
                    <a:gd name="connsiteX4" fmla="*/ 950881 w 1925150"/>
                    <a:gd name="connsiteY4" fmla="*/ 1096749 h 2995637"/>
                    <a:gd name="connsiteX5" fmla="*/ 1693265 w 1925150"/>
                    <a:gd name="connsiteY5" fmla="*/ 21005 h 2995637"/>
                    <a:gd name="connsiteX6" fmla="*/ 1923290 w 1925150"/>
                    <a:gd name="connsiteY6" fmla="*/ 90764 h 2995637"/>
                    <a:gd name="connsiteX7" fmla="*/ 1221859 w 1925150"/>
                    <a:gd name="connsiteY7" fmla="*/ 2995637 h 2995637"/>
                    <a:gd name="connsiteX8" fmla="*/ 344405 w 1925150"/>
                    <a:gd name="connsiteY8" fmla="*/ 2995637 h 2995637"/>
                    <a:gd name="connsiteX0" fmla="*/ 344405 w 1932129"/>
                    <a:gd name="connsiteY0" fmla="*/ 3001292 h 3001292"/>
                    <a:gd name="connsiteX1" fmla="*/ 622853 w 1932129"/>
                    <a:gd name="connsiteY1" fmla="*/ 1711597 h 3001292"/>
                    <a:gd name="connsiteX2" fmla="*/ 18008 w 1932129"/>
                    <a:gd name="connsiteY2" fmla="*/ 604897 h 3001292"/>
                    <a:gd name="connsiteX3" fmla="*/ 61203 w 1932129"/>
                    <a:gd name="connsiteY3" fmla="*/ 563164 h 3001292"/>
                    <a:gd name="connsiteX4" fmla="*/ 950881 w 1932129"/>
                    <a:gd name="connsiteY4" fmla="*/ 1102404 h 3001292"/>
                    <a:gd name="connsiteX5" fmla="*/ 1693265 w 1932129"/>
                    <a:gd name="connsiteY5" fmla="*/ 26660 h 3001292"/>
                    <a:gd name="connsiteX6" fmla="*/ 1923290 w 1932129"/>
                    <a:gd name="connsiteY6" fmla="*/ 96419 h 3001292"/>
                    <a:gd name="connsiteX7" fmla="*/ 1221859 w 1932129"/>
                    <a:gd name="connsiteY7" fmla="*/ 3001292 h 3001292"/>
                    <a:gd name="connsiteX8" fmla="*/ 344405 w 1932129"/>
                    <a:gd name="connsiteY8" fmla="*/ 3001292 h 3001292"/>
                    <a:gd name="connsiteX0" fmla="*/ 344405 w 1932476"/>
                    <a:gd name="connsiteY0" fmla="*/ 3026311 h 3026311"/>
                    <a:gd name="connsiteX1" fmla="*/ 622853 w 1932476"/>
                    <a:gd name="connsiteY1" fmla="*/ 1736616 h 3026311"/>
                    <a:gd name="connsiteX2" fmla="*/ 18008 w 1932476"/>
                    <a:gd name="connsiteY2" fmla="*/ 629916 h 3026311"/>
                    <a:gd name="connsiteX3" fmla="*/ 61203 w 1932476"/>
                    <a:gd name="connsiteY3" fmla="*/ 588183 h 3026311"/>
                    <a:gd name="connsiteX4" fmla="*/ 950881 w 1932476"/>
                    <a:gd name="connsiteY4" fmla="*/ 1127423 h 3026311"/>
                    <a:gd name="connsiteX5" fmla="*/ 1693265 w 1932476"/>
                    <a:gd name="connsiteY5" fmla="*/ 51679 h 3026311"/>
                    <a:gd name="connsiteX6" fmla="*/ 1923290 w 1932476"/>
                    <a:gd name="connsiteY6" fmla="*/ 121438 h 3026311"/>
                    <a:gd name="connsiteX7" fmla="*/ 1221859 w 1932476"/>
                    <a:gd name="connsiteY7" fmla="*/ 3026311 h 3026311"/>
                    <a:gd name="connsiteX8" fmla="*/ 344405 w 1932476"/>
                    <a:gd name="connsiteY8" fmla="*/ 3026311 h 3026311"/>
                    <a:gd name="connsiteX0" fmla="*/ 344405 w 1946230"/>
                    <a:gd name="connsiteY0" fmla="*/ 3047363 h 3047363"/>
                    <a:gd name="connsiteX1" fmla="*/ 622853 w 1946230"/>
                    <a:gd name="connsiteY1" fmla="*/ 1757668 h 3047363"/>
                    <a:gd name="connsiteX2" fmla="*/ 18008 w 1946230"/>
                    <a:gd name="connsiteY2" fmla="*/ 650968 h 3047363"/>
                    <a:gd name="connsiteX3" fmla="*/ 61203 w 1946230"/>
                    <a:gd name="connsiteY3" fmla="*/ 609235 h 3047363"/>
                    <a:gd name="connsiteX4" fmla="*/ 950881 w 1946230"/>
                    <a:gd name="connsiteY4" fmla="*/ 1148475 h 3047363"/>
                    <a:gd name="connsiteX5" fmla="*/ 1693265 w 1946230"/>
                    <a:gd name="connsiteY5" fmla="*/ 72731 h 3047363"/>
                    <a:gd name="connsiteX6" fmla="*/ 1923290 w 1946230"/>
                    <a:gd name="connsiteY6" fmla="*/ 142490 h 3047363"/>
                    <a:gd name="connsiteX7" fmla="*/ 1221859 w 1946230"/>
                    <a:gd name="connsiteY7" fmla="*/ 3047363 h 3047363"/>
                    <a:gd name="connsiteX8" fmla="*/ 344405 w 1946230"/>
                    <a:gd name="connsiteY8" fmla="*/ 3047363 h 3047363"/>
                    <a:gd name="connsiteX0" fmla="*/ 344405 w 1946230"/>
                    <a:gd name="connsiteY0" fmla="*/ 3047363 h 3047363"/>
                    <a:gd name="connsiteX1" fmla="*/ 622853 w 1946230"/>
                    <a:gd name="connsiteY1" fmla="*/ 1757668 h 3047363"/>
                    <a:gd name="connsiteX2" fmla="*/ 18008 w 1946230"/>
                    <a:gd name="connsiteY2" fmla="*/ 650968 h 3047363"/>
                    <a:gd name="connsiteX3" fmla="*/ 61203 w 1946230"/>
                    <a:gd name="connsiteY3" fmla="*/ 609235 h 3047363"/>
                    <a:gd name="connsiteX4" fmla="*/ 950881 w 1946230"/>
                    <a:gd name="connsiteY4" fmla="*/ 1148475 h 3047363"/>
                    <a:gd name="connsiteX5" fmla="*/ 1693265 w 1946230"/>
                    <a:gd name="connsiteY5" fmla="*/ 72731 h 3047363"/>
                    <a:gd name="connsiteX6" fmla="*/ 1923290 w 1946230"/>
                    <a:gd name="connsiteY6" fmla="*/ 142490 h 3047363"/>
                    <a:gd name="connsiteX7" fmla="*/ 1603373 w 1946230"/>
                    <a:gd name="connsiteY7" fmla="*/ 3047363 h 3047363"/>
                    <a:gd name="connsiteX8" fmla="*/ 344405 w 1946230"/>
                    <a:gd name="connsiteY8" fmla="*/ 3047363 h 3047363"/>
                    <a:gd name="connsiteX0" fmla="*/ 344405 w 1946230"/>
                    <a:gd name="connsiteY0" fmla="*/ 3047363 h 3047363"/>
                    <a:gd name="connsiteX1" fmla="*/ 622853 w 1946230"/>
                    <a:gd name="connsiteY1" fmla="*/ 1757668 h 3047363"/>
                    <a:gd name="connsiteX2" fmla="*/ 18008 w 1946230"/>
                    <a:gd name="connsiteY2" fmla="*/ 650968 h 3047363"/>
                    <a:gd name="connsiteX3" fmla="*/ 61203 w 1946230"/>
                    <a:gd name="connsiteY3" fmla="*/ 609235 h 3047363"/>
                    <a:gd name="connsiteX4" fmla="*/ 950881 w 1946230"/>
                    <a:gd name="connsiteY4" fmla="*/ 1148475 h 3047363"/>
                    <a:gd name="connsiteX5" fmla="*/ 1693265 w 1946230"/>
                    <a:gd name="connsiteY5" fmla="*/ 72731 h 3047363"/>
                    <a:gd name="connsiteX6" fmla="*/ 1923290 w 1946230"/>
                    <a:gd name="connsiteY6" fmla="*/ 142490 h 3047363"/>
                    <a:gd name="connsiteX7" fmla="*/ 1603373 w 1946230"/>
                    <a:gd name="connsiteY7" fmla="*/ 3047363 h 3047363"/>
                    <a:gd name="connsiteX8" fmla="*/ 344405 w 1946230"/>
                    <a:gd name="connsiteY8" fmla="*/ 3047363 h 3047363"/>
                    <a:gd name="connsiteX0" fmla="*/ 384023 w 1985848"/>
                    <a:gd name="connsiteY0" fmla="*/ 3047363 h 3047363"/>
                    <a:gd name="connsiteX1" fmla="*/ 662471 w 1985848"/>
                    <a:gd name="connsiteY1" fmla="*/ 1757668 h 3047363"/>
                    <a:gd name="connsiteX2" fmla="*/ 11378 w 1985848"/>
                    <a:gd name="connsiteY2" fmla="*/ 723418 h 3047363"/>
                    <a:gd name="connsiteX3" fmla="*/ 100821 w 1985848"/>
                    <a:gd name="connsiteY3" fmla="*/ 609235 h 3047363"/>
                    <a:gd name="connsiteX4" fmla="*/ 990499 w 1985848"/>
                    <a:gd name="connsiteY4" fmla="*/ 1148475 h 3047363"/>
                    <a:gd name="connsiteX5" fmla="*/ 1732883 w 1985848"/>
                    <a:gd name="connsiteY5" fmla="*/ 72731 h 3047363"/>
                    <a:gd name="connsiteX6" fmla="*/ 1962908 w 1985848"/>
                    <a:gd name="connsiteY6" fmla="*/ 142490 h 3047363"/>
                    <a:gd name="connsiteX7" fmla="*/ 1642991 w 1985848"/>
                    <a:gd name="connsiteY7" fmla="*/ 3047363 h 3047363"/>
                    <a:gd name="connsiteX8" fmla="*/ 384023 w 1985848"/>
                    <a:gd name="connsiteY8" fmla="*/ 3047363 h 3047363"/>
                    <a:gd name="connsiteX0" fmla="*/ 389577 w 1991402"/>
                    <a:gd name="connsiteY0" fmla="*/ 3047363 h 3047363"/>
                    <a:gd name="connsiteX1" fmla="*/ 668025 w 1991402"/>
                    <a:gd name="connsiteY1" fmla="*/ 1757668 h 3047363"/>
                    <a:gd name="connsiteX2" fmla="*/ 16932 w 1991402"/>
                    <a:gd name="connsiteY2" fmla="*/ 723418 h 3047363"/>
                    <a:gd name="connsiteX3" fmla="*/ 106375 w 1991402"/>
                    <a:gd name="connsiteY3" fmla="*/ 609235 h 3047363"/>
                    <a:gd name="connsiteX4" fmla="*/ 996053 w 1991402"/>
                    <a:gd name="connsiteY4" fmla="*/ 1148475 h 3047363"/>
                    <a:gd name="connsiteX5" fmla="*/ 1738437 w 1991402"/>
                    <a:gd name="connsiteY5" fmla="*/ 72731 h 3047363"/>
                    <a:gd name="connsiteX6" fmla="*/ 1968462 w 1991402"/>
                    <a:gd name="connsiteY6" fmla="*/ 142490 h 3047363"/>
                    <a:gd name="connsiteX7" fmla="*/ 1648545 w 1991402"/>
                    <a:gd name="connsiteY7" fmla="*/ 3047363 h 3047363"/>
                    <a:gd name="connsiteX8" fmla="*/ 389577 w 1991402"/>
                    <a:gd name="connsiteY8" fmla="*/ 3047363 h 3047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91402" h="3047363">
                      <a:moveTo>
                        <a:pt x="389577" y="3047363"/>
                      </a:moveTo>
                      <a:cubicBezTo>
                        <a:pt x="607016" y="2697152"/>
                        <a:pt x="730132" y="2144992"/>
                        <a:pt x="668025" y="1757668"/>
                      </a:cubicBezTo>
                      <a:cubicBezTo>
                        <a:pt x="605918" y="1370344"/>
                        <a:pt x="81564" y="785447"/>
                        <a:pt x="16932" y="723418"/>
                      </a:cubicBezTo>
                      <a:cubicBezTo>
                        <a:pt x="-25288" y="676331"/>
                        <a:pt x="13995" y="540240"/>
                        <a:pt x="106375" y="609235"/>
                      </a:cubicBezTo>
                      <a:cubicBezTo>
                        <a:pt x="397954" y="886101"/>
                        <a:pt x="724043" y="1237892"/>
                        <a:pt x="996053" y="1148475"/>
                      </a:cubicBezTo>
                      <a:cubicBezTo>
                        <a:pt x="1268063" y="1059058"/>
                        <a:pt x="1634709" y="257633"/>
                        <a:pt x="1738437" y="72731"/>
                      </a:cubicBezTo>
                      <a:cubicBezTo>
                        <a:pt x="1786492" y="-41519"/>
                        <a:pt x="2073500" y="-23292"/>
                        <a:pt x="1968462" y="142490"/>
                      </a:cubicBezTo>
                      <a:cubicBezTo>
                        <a:pt x="1802412" y="471988"/>
                        <a:pt x="1010449" y="1596633"/>
                        <a:pt x="1648545" y="3047363"/>
                      </a:cubicBezTo>
                      <a:lnTo>
                        <a:pt x="389577" y="3047363"/>
                      </a:lnTo>
                      <a:close/>
                    </a:path>
                  </a:pathLst>
                </a:custGeom>
                <a:solidFill>
                  <a:schemeClr val="tx1">
                    <a:lumMod val="95000"/>
                    <a:lumOff val="5000"/>
                  </a:schemeClr>
                </a:solidFill>
                <a:ln w="3175" cmpd="sng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grpSp>
              <p:nvGrpSpPr>
                <p:cNvPr id="39" name="Group 38">
                  <a:extLst>
                    <a:ext uri="{FF2B5EF4-FFF2-40B4-BE49-F238E27FC236}">
                      <a16:creationId xmlns:a16="http://schemas.microsoft.com/office/drawing/2014/main" id="{8514BC4C-DAB0-0C54-F9A3-F93B72B06F44}"/>
                    </a:ext>
                  </a:extLst>
                </p:cNvPr>
                <p:cNvGrpSpPr/>
                <p:nvPr/>
              </p:nvGrpSpPr>
              <p:grpSpPr>
                <a:xfrm>
                  <a:off x="7160131" y="926478"/>
                  <a:ext cx="1657211" cy="1033199"/>
                  <a:chOff x="7160131" y="926478"/>
                  <a:chExt cx="1657211" cy="1033199"/>
                </a:xfrm>
              </p:grpSpPr>
              <p:sp>
                <p:nvSpPr>
                  <p:cNvPr id="40" name="Freeform 284">
                    <a:extLst>
                      <a:ext uri="{FF2B5EF4-FFF2-40B4-BE49-F238E27FC236}">
                        <a16:creationId xmlns:a16="http://schemas.microsoft.com/office/drawing/2014/main" id="{85CB7E30-CB01-937B-8170-5EF4312BF3C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160131" y="926478"/>
                    <a:ext cx="1657211" cy="1033199"/>
                  </a:xfrm>
                  <a:custGeom>
                    <a:avLst/>
                    <a:gdLst>
                      <a:gd name="T0" fmla="*/ 1700 w 3400"/>
                      <a:gd name="T1" fmla="*/ 0 h 2117"/>
                      <a:gd name="T2" fmla="*/ 3166 w 3400"/>
                      <a:gd name="T3" fmla="*/ 951 h 2117"/>
                      <a:gd name="T4" fmla="*/ 3184 w 3400"/>
                      <a:gd name="T5" fmla="*/ 1458 h 2117"/>
                      <a:gd name="T6" fmla="*/ 3210 w 3400"/>
                      <a:gd name="T7" fmla="*/ 1494 h 2117"/>
                      <a:gd name="T8" fmla="*/ 3221 w 3400"/>
                      <a:gd name="T9" fmla="*/ 1539 h 2117"/>
                      <a:gd name="T10" fmla="*/ 3213 w 3400"/>
                      <a:gd name="T11" fmla="*/ 1579 h 2117"/>
                      <a:gd name="T12" fmla="*/ 3191 w 3400"/>
                      <a:gd name="T13" fmla="*/ 1612 h 2117"/>
                      <a:gd name="T14" fmla="*/ 3238 w 3400"/>
                      <a:gd name="T15" fmla="*/ 1969 h 2117"/>
                      <a:gd name="T16" fmla="*/ 3046 w 3400"/>
                      <a:gd name="T17" fmla="*/ 1625 h 2117"/>
                      <a:gd name="T18" fmla="*/ 3013 w 3400"/>
                      <a:gd name="T19" fmla="*/ 1588 h 2117"/>
                      <a:gd name="T20" fmla="*/ 3000 w 3400"/>
                      <a:gd name="T21" fmla="*/ 1539 h 2117"/>
                      <a:gd name="T22" fmla="*/ 3011 w 3400"/>
                      <a:gd name="T23" fmla="*/ 1494 h 2117"/>
                      <a:gd name="T24" fmla="*/ 3038 w 3400"/>
                      <a:gd name="T25" fmla="*/ 1458 h 2117"/>
                      <a:gd name="T26" fmla="*/ 3057 w 3400"/>
                      <a:gd name="T27" fmla="*/ 1005 h 2117"/>
                      <a:gd name="T28" fmla="*/ 2637 w 3400"/>
                      <a:gd name="T29" fmla="*/ 1800 h 2117"/>
                      <a:gd name="T30" fmla="*/ 2629 w 3400"/>
                      <a:gd name="T31" fmla="*/ 1808 h 2117"/>
                      <a:gd name="T32" fmla="*/ 2605 w 3400"/>
                      <a:gd name="T33" fmla="*/ 1828 h 2117"/>
                      <a:gd name="T34" fmla="*/ 2567 w 3400"/>
                      <a:gd name="T35" fmla="*/ 1858 h 2117"/>
                      <a:gd name="T36" fmla="*/ 2513 w 3400"/>
                      <a:gd name="T37" fmla="*/ 1895 h 2117"/>
                      <a:gd name="T38" fmla="*/ 2443 w 3400"/>
                      <a:gd name="T39" fmla="*/ 1937 h 2117"/>
                      <a:gd name="T40" fmla="*/ 2358 w 3400"/>
                      <a:gd name="T41" fmla="*/ 1981 h 2117"/>
                      <a:gd name="T42" fmla="*/ 2258 w 3400"/>
                      <a:gd name="T43" fmla="*/ 2022 h 2117"/>
                      <a:gd name="T44" fmla="*/ 2143 w 3400"/>
                      <a:gd name="T45" fmla="*/ 2060 h 2117"/>
                      <a:gd name="T46" fmla="*/ 2015 w 3400"/>
                      <a:gd name="T47" fmla="*/ 2090 h 2117"/>
                      <a:gd name="T48" fmla="*/ 1871 w 3400"/>
                      <a:gd name="T49" fmla="*/ 2110 h 2117"/>
                      <a:gd name="T50" fmla="*/ 1713 w 3400"/>
                      <a:gd name="T51" fmla="*/ 2117 h 2117"/>
                      <a:gd name="T52" fmla="*/ 1554 w 3400"/>
                      <a:gd name="T53" fmla="*/ 2110 h 2117"/>
                      <a:gd name="T54" fmla="*/ 1408 w 3400"/>
                      <a:gd name="T55" fmla="*/ 2090 h 2117"/>
                      <a:gd name="T56" fmla="*/ 1277 w 3400"/>
                      <a:gd name="T57" fmla="*/ 2060 h 2117"/>
                      <a:gd name="T58" fmla="*/ 1159 w 3400"/>
                      <a:gd name="T59" fmla="*/ 2022 h 2117"/>
                      <a:gd name="T60" fmla="*/ 1056 w 3400"/>
                      <a:gd name="T61" fmla="*/ 1981 h 2117"/>
                      <a:gd name="T62" fmla="*/ 968 w 3400"/>
                      <a:gd name="T63" fmla="*/ 1937 h 2117"/>
                      <a:gd name="T64" fmla="*/ 895 w 3400"/>
                      <a:gd name="T65" fmla="*/ 1895 h 2117"/>
                      <a:gd name="T66" fmla="*/ 838 w 3400"/>
                      <a:gd name="T67" fmla="*/ 1858 h 2117"/>
                      <a:gd name="T68" fmla="*/ 797 w 3400"/>
                      <a:gd name="T69" fmla="*/ 1828 h 2117"/>
                      <a:gd name="T70" fmla="*/ 771 w 3400"/>
                      <a:gd name="T71" fmla="*/ 1808 h 2117"/>
                      <a:gd name="T72" fmla="*/ 763 w 3400"/>
                      <a:gd name="T73" fmla="*/ 1800 h 2117"/>
                      <a:gd name="T74" fmla="*/ 0 w 3400"/>
                      <a:gd name="T75" fmla="*/ 836 h 211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</a:cxnLst>
                    <a:rect l="0" t="0" r="r" b="b"/>
                    <a:pathLst>
                      <a:path w="3400" h="2117">
                        <a:moveTo>
                          <a:pt x="1700" y="0"/>
                        </a:moveTo>
                        <a:lnTo>
                          <a:pt x="1700" y="0"/>
                        </a:lnTo>
                        <a:lnTo>
                          <a:pt x="3400" y="836"/>
                        </a:lnTo>
                        <a:lnTo>
                          <a:pt x="3166" y="951"/>
                        </a:lnTo>
                        <a:lnTo>
                          <a:pt x="3166" y="1445"/>
                        </a:lnTo>
                        <a:lnTo>
                          <a:pt x="3184" y="1458"/>
                        </a:lnTo>
                        <a:lnTo>
                          <a:pt x="3199" y="1475"/>
                        </a:lnTo>
                        <a:lnTo>
                          <a:pt x="3210" y="1494"/>
                        </a:lnTo>
                        <a:lnTo>
                          <a:pt x="3218" y="1515"/>
                        </a:lnTo>
                        <a:lnTo>
                          <a:pt x="3221" y="1539"/>
                        </a:lnTo>
                        <a:lnTo>
                          <a:pt x="3219" y="1559"/>
                        </a:lnTo>
                        <a:lnTo>
                          <a:pt x="3213" y="1579"/>
                        </a:lnTo>
                        <a:lnTo>
                          <a:pt x="3203" y="1596"/>
                        </a:lnTo>
                        <a:lnTo>
                          <a:pt x="3191" y="1612"/>
                        </a:lnTo>
                        <a:lnTo>
                          <a:pt x="3177" y="1625"/>
                        </a:lnTo>
                        <a:lnTo>
                          <a:pt x="3238" y="1969"/>
                        </a:lnTo>
                        <a:lnTo>
                          <a:pt x="2983" y="1969"/>
                        </a:lnTo>
                        <a:lnTo>
                          <a:pt x="3046" y="1625"/>
                        </a:lnTo>
                        <a:lnTo>
                          <a:pt x="3027" y="1608"/>
                        </a:lnTo>
                        <a:lnTo>
                          <a:pt x="3013" y="1588"/>
                        </a:lnTo>
                        <a:lnTo>
                          <a:pt x="3005" y="1564"/>
                        </a:lnTo>
                        <a:lnTo>
                          <a:pt x="3000" y="1539"/>
                        </a:lnTo>
                        <a:lnTo>
                          <a:pt x="3004" y="1515"/>
                        </a:lnTo>
                        <a:lnTo>
                          <a:pt x="3011" y="1494"/>
                        </a:lnTo>
                        <a:lnTo>
                          <a:pt x="3023" y="1475"/>
                        </a:lnTo>
                        <a:lnTo>
                          <a:pt x="3038" y="1458"/>
                        </a:lnTo>
                        <a:lnTo>
                          <a:pt x="3057" y="1445"/>
                        </a:lnTo>
                        <a:lnTo>
                          <a:pt x="3057" y="1005"/>
                        </a:lnTo>
                        <a:lnTo>
                          <a:pt x="2637" y="1212"/>
                        </a:lnTo>
                        <a:lnTo>
                          <a:pt x="2637" y="1800"/>
                        </a:lnTo>
                        <a:lnTo>
                          <a:pt x="2635" y="1802"/>
                        </a:lnTo>
                        <a:lnTo>
                          <a:pt x="2629" y="1808"/>
                        </a:lnTo>
                        <a:lnTo>
                          <a:pt x="2619" y="1816"/>
                        </a:lnTo>
                        <a:lnTo>
                          <a:pt x="2605" y="1828"/>
                        </a:lnTo>
                        <a:lnTo>
                          <a:pt x="2588" y="1842"/>
                        </a:lnTo>
                        <a:lnTo>
                          <a:pt x="2567" y="1858"/>
                        </a:lnTo>
                        <a:lnTo>
                          <a:pt x="2541" y="1876"/>
                        </a:lnTo>
                        <a:lnTo>
                          <a:pt x="2513" y="1895"/>
                        </a:lnTo>
                        <a:lnTo>
                          <a:pt x="2480" y="1916"/>
                        </a:lnTo>
                        <a:lnTo>
                          <a:pt x="2443" y="1937"/>
                        </a:lnTo>
                        <a:lnTo>
                          <a:pt x="2402" y="1959"/>
                        </a:lnTo>
                        <a:lnTo>
                          <a:pt x="2358" y="1981"/>
                        </a:lnTo>
                        <a:lnTo>
                          <a:pt x="2310" y="2002"/>
                        </a:lnTo>
                        <a:lnTo>
                          <a:pt x="2258" y="2022"/>
                        </a:lnTo>
                        <a:lnTo>
                          <a:pt x="2203" y="2042"/>
                        </a:lnTo>
                        <a:lnTo>
                          <a:pt x="2143" y="2060"/>
                        </a:lnTo>
                        <a:lnTo>
                          <a:pt x="2081" y="2076"/>
                        </a:lnTo>
                        <a:lnTo>
                          <a:pt x="2015" y="2090"/>
                        </a:lnTo>
                        <a:lnTo>
                          <a:pt x="1945" y="2101"/>
                        </a:lnTo>
                        <a:lnTo>
                          <a:pt x="1871" y="2110"/>
                        </a:lnTo>
                        <a:lnTo>
                          <a:pt x="1793" y="2115"/>
                        </a:lnTo>
                        <a:lnTo>
                          <a:pt x="1713" y="2117"/>
                        </a:lnTo>
                        <a:lnTo>
                          <a:pt x="1631" y="2115"/>
                        </a:lnTo>
                        <a:lnTo>
                          <a:pt x="1554" y="2110"/>
                        </a:lnTo>
                        <a:lnTo>
                          <a:pt x="1480" y="2101"/>
                        </a:lnTo>
                        <a:lnTo>
                          <a:pt x="1408" y="2090"/>
                        </a:lnTo>
                        <a:lnTo>
                          <a:pt x="1341" y="2076"/>
                        </a:lnTo>
                        <a:lnTo>
                          <a:pt x="1277" y="2060"/>
                        </a:lnTo>
                        <a:lnTo>
                          <a:pt x="1215" y="2042"/>
                        </a:lnTo>
                        <a:lnTo>
                          <a:pt x="1159" y="2022"/>
                        </a:lnTo>
                        <a:lnTo>
                          <a:pt x="1105" y="2002"/>
                        </a:lnTo>
                        <a:lnTo>
                          <a:pt x="1056" y="1981"/>
                        </a:lnTo>
                        <a:lnTo>
                          <a:pt x="1010" y="1959"/>
                        </a:lnTo>
                        <a:lnTo>
                          <a:pt x="968" y="1937"/>
                        </a:lnTo>
                        <a:lnTo>
                          <a:pt x="929" y="1916"/>
                        </a:lnTo>
                        <a:lnTo>
                          <a:pt x="895" y="1895"/>
                        </a:lnTo>
                        <a:lnTo>
                          <a:pt x="864" y="1876"/>
                        </a:lnTo>
                        <a:lnTo>
                          <a:pt x="838" y="1858"/>
                        </a:lnTo>
                        <a:lnTo>
                          <a:pt x="816" y="1842"/>
                        </a:lnTo>
                        <a:lnTo>
                          <a:pt x="797" y="1828"/>
                        </a:lnTo>
                        <a:lnTo>
                          <a:pt x="782" y="1816"/>
                        </a:lnTo>
                        <a:lnTo>
                          <a:pt x="771" y="1808"/>
                        </a:lnTo>
                        <a:lnTo>
                          <a:pt x="765" y="1802"/>
                        </a:lnTo>
                        <a:lnTo>
                          <a:pt x="763" y="1800"/>
                        </a:lnTo>
                        <a:lnTo>
                          <a:pt x="763" y="1212"/>
                        </a:lnTo>
                        <a:lnTo>
                          <a:pt x="0" y="836"/>
                        </a:lnTo>
                        <a:lnTo>
                          <a:pt x="170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lumMod val="50000"/>
                        </a:schemeClr>
                      </a:gs>
                    </a:gsLst>
                    <a:lin ang="8100000" scaled="1"/>
                    <a:tileRect/>
                  </a:gra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013"/>
                  </a:p>
                </p:txBody>
              </p:sp>
              <p:cxnSp>
                <p:nvCxnSpPr>
                  <p:cNvPr id="41" name="Straight Connector 40">
                    <a:extLst>
                      <a:ext uri="{FF2B5EF4-FFF2-40B4-BE49-F238E27FC236}">
                        <a16:creationId xmlns:a16="http://schemas.microsoft.com/office/drawing/2014/main" id="{90FD3155-076E-1DA5-A180-47DCDD64D227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7505700" y="1257300"/>
                    <a:ext cx="476250" cy="267684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2" name="Straight Connector 41">
                    <a:extLst>
                      <a:ext uri="{FF2B5EF4-FFF2-40B4-BE49-F238E27FC236}">
                        <a16:creationId xmlns:a16="http://schemas.microsoft.com/office/drawing/2014/main" id="{E93515CF-9D1C-F3F7-C297-8CC21D225D19}"/>
                      </a:ext>
                    </a:extLst>
                  </p:cNvPr>
                  <p:cNvCxnSpPr/>
                  <p:nvPr/>
                </p:nvCxnSpPr>
                <p:spPr>
                  <a:xfrm>
                    <a:off x="7981950" y="1257300"/>
                    <a:ext cx="438150" cy="267684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AA696372-70B5-E00F-EEA0-14B311C6387A}"/>
                  </a:ext>
                </a:extLst>
              </p:cNvPr>
              <p:cNvGrpSpPr/>
              <p:nvPr/>
            </p:nvGrpSpPr>
            <p:grpSpPr>
              <a:xfrm>
                <a:off x="1859212" y="914983"/>
                <a:ext cx="1892368" cy="3845274"/>
                <a:chOff x="6458838" y="-15514"/>
                <a:chExt cx="2773333" cy="5635386"/>
              </a:xfrm>
            </p:grpSpPr>
            <p:sp>
              <p:nvSpPr>
                <p:cNvPr id="31" name="Oval 30">
                  <a:extLst>
                    <a:ext uri="{FF2B5EF4-FFF2-40B4-BE49-F238E27FC236}">
                      <a16:creationId xmlns:a16="http://schemas.microsoft.com/office/drawing/2014/main" id="{406F5BBE-087A-B16C-DDDC-D6A9BE1CCC93}"/>
                    </a:ext>
                  </a:extLst>
                </p:cNvPr>
                <p:cNvSpPr/>
                <p:nvPr/>
              </p:nvSpPr>
              <p:spPr>
                <a:xfrm>
                  <a:off x="7743825" y="2009190"/>
                  <a:ext cx="793009" cy="754641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13"/>
                </a:p>
              </p:txBody>
            </p:sp>
            <p:sp>
              <p:nvSpPr>
                <p:cNvPr id="32" name="Freeform 23">
                  <a:extLst>
                    <a:ext uri="{FF2B5EF4-FFF2-40B4-BE49-F238E27FC236}">
                      <a16:creationId xmlns:a16="http://schemas.microsoft.com/office/drawing/2014/main" id="{62569E23-11A7-F388-7500-38B0FDD49395}"/>
                    </a:ext>
                  </a:extLst>
                </p:cNvPr>
                <p:cNvSpPr/>
                <p:nvPr/>
              </p:nvSpPr>
              <p:spPr>
                <a:xfrm>
                  <a:off x="7274202" y="1524984"/>
                  <a:ext cx="1957969" cy="4094888"/>
                </a:xfrm>
                <a:custGeom>
                  <a:avLst/>
                  <a:gdLst>
                    <a:gd name="connsiteX0" fmla="*/ 230909 w 1108363"/>
                    <a:gd name="connsiteY0" fmla="*/ 2921000 h 2921000"/>
                    <a:gd name="connsiteX1" fmla="*/ 600363 w 1108363"/>
                    <a:gd name="connsiteY1" fmla="*/ 1558637 h 2921000"/>
                    <a:gd name="connsiteX2" fmla="*/ 0 w 1108363"/>
                    <a:gd name="connsiteY2" fmla="*/ 288637 h 2921000"/>
                    <a:gd name="connsiteX3" fmla="*/ 785091 w 1108363"/>
                    <a:gd name="connsiteY3" fmla="*/ 1096818 h 2921000"/>
                    <a:gd name="connsiteX4" fmla="*/ 1085272 w 1108363"/>
                    <a:gd name="connsiteY4" fmla="*/ 0 h 2921000"/>
                    <a:gd name="connsiteX5" fmla="*/ 1108363 w 1108363"/>
                    <a:gd name="connsiteY5" fmla="*/ 2921000 h 2921000"/>
                    <a:gd name="connsiteX6" fmla="*/ 230909 w 1108363"/>
                    <a:gd name="connsiteY6" fmla="*/ 2921000 h 2921000"/>
                    <a:gd name="connsiteX0" fmla="*/ 230909 w 1108363"/>
                    <a:gd name="connsiteY0" fmla="*/ 2921000 h 2921000"/>
                    <a:gd name="connsiteX1" fmla="*/ 611908 w 1108363"/>
                    <a:gd name="connsiteY1" fmla="*/ 1512455 h 2921000"/>
                    <a:gd name="connsiteX2" fmla="*/ 0 w 1108363"/>
                    <a:gd name="connsiteY2" fmla="*/ 288637 h 2921000"/>
                    <a:gd name="connsiteX3" fmla="*/ 785091 w 1108363"/>
                    <a:gd name="connsiteY3" fmla="*/ 1096818 h 2921000"/>
                    <a:gd name="connsiteX4" fmla="*/ 1085272 w 1108363"/>
                    <a:gd name="connsiteY4" fmla="*/ 0 h 2921000"/>
                    <a:gd name="connsiteX5" fmla="*/ 1108363 w 1108363"/>
                    <a:gd name="connsiteY5" fmla="*/ 2921000 h 2921000"/>
                    <a:gd name="connsiteX6" fmla="*/ 230909 w 1108363"/>
                    <a:gd name="connsiteY6" fmla="*/ 2921000 h 2921000"/>
                    <a:gd name="connsiteX0" fmla="*/ 231913 w 1109367"/>
                    <a:gd name="connsiteY0" fmla="*/ 2921000 h 2921000"/>
                    <a:gd name="connsiteX1" fmla="*/ 612912 w 1109367"/>
                    <a:gd name="connsiteY1" fmla="*/ 1512455 h 2921000"/>
                    <a:gd name="connsiteX2" fmla="*/ 1004 w 1109367"/>
                    <a:gd name="connsiteY2" fmla="*/ 288637 h 2921000"/>
                    <a:gd name="connsiteX3" fmla="*/ 786095 w 1109367"/>
                    <a:gd name="connsiteY3" fmla="*/ 1096818 h 2921000"/>
                    <a:gd name="connsiteX4" fmla="*/ 1086276 w 1109367"/>
                    <a:gd name="connsiteY4" fmla="*/ 0 h 2921000"/>
                    <a:gd name="connsiteX5" fmla="*/ 1109367 w 1109367"/>
                    <a:gd name="connsiteY5" fmla="*/ 2921000 h 2921000"/>
                    <a:gd name="connsiteX6" fmla="*/ 231913 w 1109367"/>
                    <a:gd name="connsiteY6" fmla="*/ 2921000 h 2921000"/>
                    <a:gd name="connsiteX0" fmla="*/ 231913 w 1109367"/>
                    <a:gd name="connsiteY0" fmla="*/ 2921000 h 2921000"/>
                    <a:gd name="connsiteX1" fmla="*/ 612912 w 1109367"/>
                    <a:gd name="connsiteY1" fmla="*/ 1512455 h 2921000"/>
                    <a:gd name="connsiteX2" fmla="*/ 1004 w 1109367"/>
                    <a:gd name="connsiteY2" fmla="*/ 288637 h 2921000"/>
                    <a:gd name="connsiteX3" fmla="*/ 786095 w 1109367"/>
                    <a:gd name="connsiteY3" fmla="*/ 1096818 h 2921000"/>
                    <a:gd name="connsiteX4" fmla="*/ 1086276 w 1109367"/>
                    <a:gd name="connsiteY4" fmla="*/ 0 h 2921000"/>
                    <a:gd name="connsiteX5" fmla="*/ 1109367 w 1109367"/>
                    <a:gd name="connsiteY5" fmla="*/ 2921000 h 2921000"/>
                    <a:gd name="connsiteX6" fmla="*/ 231913 w 1109367"/>
                    <a:gd name="connsiteY6" fmla="*/ 2921000 h 2921000"/>
                    <a:gd name="connsiteX0" fmla="*/ 230909 w 1108363"/>
                    <a:gd name="connsiteY0" fmla="*/ 2921000 h 2921000"/>
                    <a:gd name="connsiteX1" fmla="*/ 611908 w 1108363"/>
                    <a:gd name="connsiteY1" fmla="*/ 1512455 h 2921000"/>
                    <a:gd name="connsiteX2" fmla="*/ 0 w 1108363"/>
                    <a:gd name="connsiteY2" fmla="*/ 288637 h 2921000"/>
                    <a:gd name="connsiteX3" fmla="*/ 785091 w 1108363"/>
                    <a:gd name="connsiteY3" fmla="*/ 1096818 h 2921000"/>
                    <a:gd name="connsiteX4" fmla="*/ 1085272 w 1108363"/>
                    <a:gd name="connsiteY4" fmla="*/ 0 h 2921000"/>
                    <a:gd name="connsiteX5" fmla="*/ 1108363 w 1108363"/>
                    <a:gd name="connsiteY5" fmla="*/ 2921000 h 2921000"/>
                    <a:gd name="connsiteX6" fmla="*/ 230909 w 1108363"/>
                    <a:gd name="connsiteY6" fmla="*/ 2921000 h 2921000"/>
                    <a:gd name="connsiteX0" fmla="*/ 230909 w 1108363"/>
                    <a:gd name="connsiteY0" fmla="*/ 2958143 h 2958143"/>
                    <a:gd name="connsiteX1" fmla="*/ 611908 w 1108363"/>
                    <a:gd name="connsiteY1" fmla="*/ 1549598 h 2958143"/>
                    <a:gd name="connsiteX2" fmla="*/ 0 w 1108363"/>
                    <a:gd name="connsiteY2" fmla="*/ 325780 h 2958143"/>
                    <a:gd name="connsiteX3" fmla="*/ 785091 w 1108363"/>
                    <a:gd name="connsiteY3" fmla="*/ 1133961 h 2958143"/>
                    <a:gd name="connsiteX4" fmla="*/ 1085272 w 1108363"/>
                    <a:gd name="connsiteY4" fmla="*/ 37143 h 2958143"/>
                    <a:gd name="connsiteX5" fmla="*/ 1108363 w 1108363"/>
                    <a:gd name="connsiteY5" fmla="*/ 2958143 h 2958143"/>
                    <a:gd name="connsiteX6" fmla="*/ 230909 w 1108363"/>
                    <a:gd name="connsiteY6" fmla="*/ 2958143 h 2958143"/>
                    <a:gd name="connsiteX0" fmla="*/ 230909 w 1108363"/>
                    <a:gd name="connsiteY0" fmla="*/ 2966940 h 2966940"/>
                    <a:gd name="connsiteX1" fmla="*/ 611908 w 1108363"/>
                    <a:gd name="connsiteY1" fmla="*/ 1558395 h 2966940"/>
                    <a:gd name="connsiteX2" fmla="*/ 0 w 1108363"/>
                    <a:gd name="connsiteY2" fmla="*/ 334577 h 2966940"/>
                    <a:gd name="connsiteX3" fmla="*/ 785091 w 1108363"/>
                    <a:gd name="connsiteY3" fmla="*/ 1142758 h 2966940"/>
                    <a:gd name="connsiteX4" fmla="*/ 1085272 w 1108363"/>
                    <a:gd name="connsiteY4" fmla="*/ 45940 h 2966940"/>
                    <a:gd name="connsiteX5" fmla="*/ 1108363 w 1108363"/>
                    <a:gd name="connsiteY5" fmla="*/ 2966940 h 2966940"/>
                    <a:gd name="connsiteX6" fmla="*/ 230909 w 1108363"/>
                    <a:gd name="connsiteY6" fmla="*/ 2966940 h 2966940"/>
                    <a:gd name="connsiteX0" fmla="*/ 230909 w 1327727"/>
                    <a:gd name="connsiteY0" fmla="*/ 3248142 h 3248142"/>
                    <a:gd name="connsiteX1" fmla="*/ 611908 w 1327727"/>
                    <a:gd name="connsiteY1" fmla="*/ 1839597 h 3248142"/>
                    <a:gd name="connsiteX2" fmla="*/ 0 w 1327727"/>
                    <a:gd name="connsiteY2" fmla="*/ 615779 h 3248142"/>
                    <a:gd name="connsiteX3" fmla="*/ 785091 w 1327727"/>
                    <a:gd name="connsiteY3" fmla="*/ 1423960 h 3248142"/>
                    <a:gd name="connsiteX4" fmla="*/ 1327727 w 1327727"/>
                    <a:gd name="connsiteY4" fmla="*/ 38505 h 3248142"/>
                    <a:gd name="connsiteX5" fmla="*/ 1108363 w 1327727"/>
                    <a:gd name="connsiteY5" fmla="*/ 3248142 h 3248142"/>
                    <a:gd name="connsiteX6" fmla="*/ 230909 w 1327727"/>
                    <a:gd name="connsiteY6" fmla="*/ 3248142 h 3248142"/>
                    <a:gd name="connsiteX0" fmla="*/ 230909 w 1327727"/>
                    <a:gd name="connsiteY0" fmla="*/ 3248142 h 3248142"/>
                    <a:gd name="connsiteX1" fmla="*/ 611908 w 1327727"/>
                    <a:gd name="connsiteY1" fmla="*/ 1839597 h 3248142"/>
                    <a:gd name="connsiteX2" fmla="*/ 0 w 1327727"/>
                    <a:gd name="connsiteY2" fmla="*/ 615779 h 3248142"/>
                    <a:gd name="connsiteX3" fmla="*/ 785091 w 1327727"/>
                    <a:gd name="connsiteY3" fmla="*/ 1423960 h 3248142"/>
                    <a:gd name="connsiteX4" fmla="*/ 1327727 w 1327727"/>
                    <a:gd name="connsiteY4" fmla="*/ 38505 h 3248142"/>
                    <a:gd name="connsiteX5" fmla="*/ 1108363 w 1327727"/>
                    <a:gd name="connsiteY5" fmla="*/ 3248142 h 3248142"/>
                    <a:gd name="connsiteX6" fmla="*/ 230909 w 1327727"/>
                    <a:gd name="connsiteY6" fmla="*/ 3248142 h 3248142"/>
                    <a:gd name="connsiteX0" fmla="*/ 230909 w 1327727"/>
                    <a:gd name="connsiteY0" fmla="*/ 3248142 h 3248142"/>
                    <a:gd name="connsiteX1" fmla="*/ 611908 w 1327727"/>
                    <a:gd name="connsiteY1" fmla="*/ 1839597 h 3248142"/>
                    <a:gd name="connsiteX2" fmla="*/ 0 w 1327727"/>
                    <a:gd name="connsiteY2" fmla="*/ 615779 h 3248142"/>
                    <a:gd name="connsiteX3" fmla="*/ 785091 w 1327727"/>
                    <a:gd name="connsiteY3" fmla="*/ 1423960 h 3248142"/>
                    <a:gd name="connsiteX4" fmla="*/ 1327727 w 1327727"/>
                    <a:gd name="connsiteY4" fmla="*/ 38505 h 3248142"/>
                    <a:gd name="connsiteX5" fmla="*/ 1108363 w 1327727"/>
                    <a:gd name="connsiteY5" fmla="*/ 3248142 h 3248142"/>
                    <a:gd name="connsiteX6" fmla="*/ 230909 w 1327727"/>
                    <a:gd name="connsiteY6" fmla="*/ 3248142 h 3248142"/>
                    <a:gd name="connsiteX0" fmla="*/ 230909 w 1327727"/>
                    <a:gd name="connsiteY0" fmla="*/ 3209637 h 3209637"/>
                    <a:gd name="connsiteX1" fmla="*/ 611908 w 1327727"/>
                    <a:gd name="connsiteY1" fmla="*/ 1801092 h 3209637"/>
                    <a:gd name="connsiteX2" fmla="*/ 0 w 1327727"/>
                    <a:gd name="connsiteY2" fmla="*/ 577274 h 3209637"/>
                    <a:gd name="connsiteX3" fmla="*/ 785091 w 1327727"/>
                    <a:gd name="connsiteY3" fmla="*/ 1385455 h 3209637"/>
                    <a:gd name="connsiteX4" fmla="*/ 1327727 w 1327727"/>
                    <a:gd name="connsiteY4" fmla="*/ 0 h 3209637"/>
                    <a:gd name="connsiteX5" fmla="*/ 1108363 w 1327727"/>
                    <a:gd name="connsiteY5" fmla="*/ 3209637 h 3209637"/>
                    <a:gd name="connsiteX6" fmla="*/ 230909 w 1327727"/>
                    <a:gd name="connsiteY6" fmla="*/ 3209637 h 3209637"/>
                    <a:gd name="connsiteX0" fmla="*/ 292002 w 1388820"/>
                    <a:gd name="connsiteY0" fmla="*/ 3209637 h 3209637"/>
                    <a:gd name="connsiteX1" fmla="*/ 673001 w 1388820"/>
                    <a:gd name="connsiteY1" fmla="*/ 1801092 h 3209637"/>
                    <a:gd name="connsiteX2" fmla="*/ 121129 w 1388820"/>
                    <a:gd name="connsiteY2" fmla="*/ 702541 h 3209637"/>
                    <a:gd name="connsiteX3" fmla="*/ 61093 w 1388820"/>
                    <a:gd name="connsiteY3" fmla="*/ 577274 h 3209637"/>
                    <a:gd name="connsiteX4" fmla="*/ 846184 w 1388820"/>
                    <a:gd name="connsiteY4" fmla="*/ 1385455 h 3209637"/>
                    <a:gd name="connsiteX5" fmla="*/ 1388820 w 1388820"/>
                    <a:gd name="connsiteY5" fmla="*/ 0 h 3209637"/>
                    <a:gd name="connsiteX6" fmla="*/ 1169456 w 1388820"/>
                    <a:gd name="connsiteY6" fmla="*/ 3209637 h 3209637"/>
                    <a:gd name="connsiteX7" fmla="*/ 292002 w 1388820"/>
                    <a:gd name="connsiteY7" fmla="*/ 3209637 h 3209637"/>
                    <a:gd name="connsiteX0" fmla="*/ 325077 w 1421895"/>
                    <a:gd name="connsiteY0" fmla="*/ 3209637 h 3209637"/>
                    <a:gd name="connsiteX1" fmla="*/ 706076 w 1421895"/>
                    <a:gd name="connsiteY1" fmla="*/ 1801092 h 3209637"/>
                    <a:gd name="connsiteX2" fmla="*/ 73386 w 1421895"/>
                    <a:gd name="connsiteY2" fmla="*/ 656360 h 3209637"/>
                    <a:gd name="connsiteX3" fmla="*/ 94168 w 1421895"/>
                    <a:gd name="connsiteY3" fmla="*/ 577274 h 3209637"/>
                    <a:gd name="connsiteX4" fmla="*/ 879259 w 1421895"/>
                    <a:gd name="connsiteY4" fmla="*/ 1385455 h 3209637"/>
                    <a:gd name="connsiteX5" fmla="*/ 1421895 w 1421895"/>
                    <a:gd name="connsiteY5" fmla="*/ 0 h 3209637"/>
                    <a:gd name="connsiteX6" fmla="*/ 1202531 w 1421895"/>
                    <a:gd name="connsiteY6" fmla="*/ 3209637 h 3209637"/>
                    <a:gd name="connsiteX7" fmla="*/ 325077 w 1421895"/>
                    <a:gd name="connsiteY7" fmla="*/ 3209637 h 3209637"/>
                    <a:gd name="connsiteX0" fmla="*/ 325077 w 1421895"/>
                    <a:gd name="connsiteY0" fmla="*/ 3209637 h 3209637"/>
                    <a:gd name="connsiteX1" fmla="*/ 648349 w 1421895"/>
                    <a:gd name="connsiteY1" fmla="*/ 1905001 h 3209637"/>
                    <a:gd name="connsiteX2" fmla="*/ 73386 w 1421895"/>
                    <a:gd name="connsiteY2" fmla="*/ 656360 h 3209637"/>
                    <a:gd name="connsiteX3" fmla="*/ 94168 w 1421895"/>
                    <a:gd name="connsiteY3" fmla="*/ 577274 h 3209637"/>
                    <a:gd name="connsiteX4" fmla="*/ 879259 w 1421895"/>
                    <a:gd name="connsiteY4" fmla="*/ 1385455 h 3209637"/>
                    <a:gd name="connsiteX5" fmla="*/ 1421895 w 1421895"/>
                    <a:gd name="connsiteY5" fmla="*/ 0 h 3209637"/>
                    <a:gd name="connsiteX6" fmla="*/ 1202531 w 1421895"/>
                    <a:gd name="connsiteY6" fmla="*/ 3209637 h 3209637"/>
                    <a:gd name="connsiteX7" fmla="*/ 325077 w 1421895"/>
                    <a:gd name="connsiteY7" fmla="*/ 3209637 h 3209637"/>
                    <a:gd name="connsiteX0" fmla="*/ 325077 w 1421895"/>
                    <a:gd name="connsiteY0" fmla="*/ 3209637 h 3209637"/>
                    <a:gd name="connsiteX1" fmla="*/ 648349 w 1421895"/>
                    <a:gd name="connsiteY1" fmla="*/ 1905001 h 3209637"/>
                    <a:gd name="connsiteX2" fmla="*/ 73386 w 1421895"/>
                    <a:gd name="connsiteY2" fmla="*/ 656360 h 3209637"/>
                    <a:gd name="connsiteX3" fmla="*/ 94168 w 1421895"/>
                    <a:gd name="connsiteY3" fmla="*/ 577274 h 3209637"/>
                    <a:gd name="connsiteX4" fmla="*/ 879259 w 1421895"/>
                    <a:gd name="connsiteY4" fmla="*/ 1385455 h 3209637"/>
                    <a:gd name="connsiteX5" fmla="*/ 1421895 w 1421895"/>
                    <a:gd name="connsiteY5" fmla="*/ 0 h 3209637"/>
                    <a:gd name="connsiteX6" fmla="*/ 1202531 w 1421895"/>
                    <a:gd name="connsiteY6" fmla="*/ 3209637 h 3209637"/>
                    <a:gd name="connsiteX7" fmla="*/ 325077 w 1421895"/>
                    <a:gd name="connsiteY7" fmla="*/ 3209637 h 3209637"/>
                    <a:gd name="connsiteX0" fmla="*/ 325077 w 1421895"/>
                    <a:gd name="connsiteY0" fmla="*/ 3209637 h 3209637"/>
                    <a:gd name="connsiteX1" fmla="*/ 648349 w 1421895"/>
                    <a:gd name="connsiteY1" fmla="*/ 1905001 h 3209637"/>
                    <a:gd name="connsiteX2" fmla="*/ 73386 w 1421895"/>
                    <a:gd name="connsiteY2" fmla="*/ 656360 h 3209637"/>
                    <a:gd name="connsiteX3" fmla="*/ 94168 w 1421895"/>
                    <a:gd name="connsiteY3" fmla="*/ 577274 h 3209637"/>
                    <a:gd name="connsiteX4" fmla="*/ 879259 w 1421895"/>
                    <a:gd name="connsiteY4" fmla="*/ 1385455 h 3209637"/>
                    <a:gd name="connsiteX5" fmla="*/ 1421895 w 1421895"/>
                    <a:gd name="connsiteY5" fmla="*/ 0 h 3209637"/>
                    <a:gd name="connsiteX6" fmla="*/ 1202531 w 1421895"/>
                    <a:gd name="connsiteY6" fmla="*/ 3209637 h 3209637"/>
                    <a:gd name="connsiteX7" fmla="*/ 325077 w 1421895"/>
                    <a:gd name="connsiteY7" fmla="*/ 3209637 h 3209637"/>
                    <a:gd name="connsiteX0" fmla="*/ 302147 w 1398965"/>
                    <a:gd name="connsiteY0" fmla="*/ 3209637 h 3209637"/>
                    <a:gd name="connsiteX1" fmla="*/ 625419 w 1398965"/>
                    <a:gd name="connsiteY1" fmla="*/ 1905001 h 3209637"/>
                    <a:gd name="connsiteX2" fmla="*/ 50456 w 1398965"/>
                    <a:gd name="connsiteY2" fmla="*/ 656360 h 3209637"/>
                    <a:gd name="connsiteX3" fmla="*/ 71238 w 1398965"/>
                    <a:gd name="connsiteY3" fmla="*/ 577274 h 3209637"/>
                    <a:gd name="connsiteX4" fmla="*/ 856329 w 1398965"/>
                    <a:gd name="connsiteY4" fmla="*/ 1385455 h 3209637"/>
                    <a:gd name="connsiteX5" fmla="*/ 1398965 w 1398965"/>
                    <a:gd name="connsiteY5" fmla="*/ 0 h 3209637"/>
                    <a:gd name="connsiteX6" fmla="*/ 1179601 w 1398965"/>
                    <a:gd name="connsiteY6" fmla="*/ 3209637 h 3209637"/>
                    <a:gd name="connsiteX7" fmla="*/ 302147 w 1398965"/>
                    <a:gd name="connsiteY7" fmla="*/ 3209637 h 3209637"/>
                    <a:gd name="connsiteX0" fmla="*/ 275904 w 1372722"/>
                    <a:gd name="connsiteY0" fmla="*/ 3209637 h 3209637"/>
                    <a:gd name="connsiteX1" fmla="*/ 599176 w 1372722"/>
                    <a:gd name="connsiteY1" fmla="*/ 1905001 h 3209637"/>
                    <a:gd name="connsiteX2" fmla="*/ 24213 w 1372722"/>
                    <a:gd name="connsiteY2" fmla="*/ 656360 h 3209637"/>
                    <a:gd name="connsiteX3" fmla="*/ 44995 w 1372722"/>
                    <a:gd name="connsiteY3" fmla="*/ 577274 h 3209637"/>
                    <a:gd name="connsiteX4" fmla="*/ 830086 w 1372722"/>
                    <a:gd name="connsiteY4" fmla="*/ 1385455 h 3209637"/>
                    <a:gd name="connsiteX5" fmla="*/ 1372722 w 1372722"/>
                    <a:gd name="connsiteY5" fmla="*/ 0 h 3209637"/>
                    <a:gd name="connsiteX6" fmla="*/ 1153358 w 1372722"/>
                    <a:gd name="connsiteY6" fmla="*/ 3209637 h 3209637"/>
                    <a:gd name="connsiteX7" fmla="*/ 275904 w 1372722"/>
                    <a:gd name="connsiteY7" fmla="*/ 3209637 h 3209637"/>
                    <a:gd name="connsiteX0" fmla="*/ 275904 w 1372722"/>
                    <a:gd name="connsiteY0" fmla="*/ 3209637 h 3209637"/>
                    <a:gd name="connsiteX1" fmla="*/ 554352 w 1372722"/>
                    <a:gd name="connsiteY1" fmla="*/ 1919942 h 3209637"/>
                    <a:gd name="connsiteX2" fmla="*/ 24213 w 1372722"/>
                    <a:gd name="connsiteY2" fmla="*/ 656360 h 3209637"/>
                    <a:gd name="connsiteX3" fmla="*/ 44995 w 1372722"/>
                    <a:gd name="connsiteY3" fmla="*/ 577274 h 3209637"/>
                    <a:gd name="connsiteX4" fmla="*/ 830086 w 1372722"/>
                    <a:gd name="connsiteY4" fmla="*/ 1385455 h 3209637"/>
                    <a:gd name="connsiteX5" fmla="*/ 1372722 w 1372722"/>
                    <a:gd name="connsiteY5" fmla="*/ 0 h 3209637"/>
                    <a:gd name="connsiteX6" fmla="*/ 1153358 w 1372722"/>
                    <a:gd name="connsiteY6" fmla="*/ 3209637 h 3209637"/>
                    <a:gd name="connsiteX7" fmla="*/ 275904 w 1372722"/>
                    <a:gd name="connsiteY7" fmla="*/ 3209637 h 3209637"/>
                    <a:gd name="connsiteX0" fmla="*/ 275904 w 1372722"/>
                    <a:gd name="connsiteY0" fmla="*/ 3209637 h 3209637"/>
                    <a:gd name="connsiteX1" fmla="*/ 554352 w 1372722"/>
                    <a:gd name="connsiteY1" fmla="*/ 1919942 h 3209637"/>
                    <a:gd name="connsiteX2" fmla="*/ 24213 w 1372722"/>
                    <a:gd name="connsiteY2" fmla="*/ 656360 h 3209637"/>
                    <a:gd name="connsiteX3" fmla="*/ 44995 w 1372722"/>
                    <a:gd name="connsiteY3" fmla="*/ 577274 h 3209637"/>
                    <a:gd name="connsiteX4" fmla="*/ 882380 w 1372722"/>
                    <a:gd name="connsiteY4" fmla="*/ 1310749 h 3209637"/>
                    <a:gd name="connsiteX5" fmla="*/ 1372722 w 1372722"/>
                    <a:gd name="connsiteY5" fmla="*/ 0 h 3209637"/>
                    <a:gd name="connsiteX6" fmla="*/ 1153358 w 1372722"/>
                    <a:gd name="connsiteY6" fmla="*/ 3209637 h 3209637"/>
                    <a:gd name="connsiteX7" fmla="*/ 275904 w 1372722"/>
                    <a:gd name="connsiteY7" fmla="*/ 3209637 h 3209637"/>
                    <a:gd name="connsiteX0" fmla="*/ 265792 w 1362610"/>
                    <a:gd name="connsiteY0" fmla="*/ 3209637 h 3209637"/>
                    <a:gd name="connsiteX1" fmla="*/ 544240 w 1362610"/>
                    <a:gd name="connsiteY1" fmla="*/ 1919942 h 3209637"/>
                    <a:gd name="connsiteX2" fmla="*/ 14101 w 1362610"/>
                    <a:gd name="connsiteY2" fmla="*/ 656360 h 3209637"/>
                    <a:gd name="connsiteX3" fmla="*/ 79707 w 1362610"/>
                    <a:gd name="connsiteY3" fmla="*/ 577274 h 3209637"/>
                    <a:gd name="connsiteX4" fmla="*/ 872268 w 1362610"/>
                    <a:gd name="connsiteY4" fmla="*/ 1310749 h 3209637"/>
                    <a:gd name="connsiteX5" fmla="*/ 1362610 w 1362610"/>
                    <a:gd name="connsiteY5" fmla="*/ 0 h 3209637"/>
                    <a:gd name="connsiteX6" fmla="*/ 1143246 w 1362610"/>
                    <a:gd name="connsiteY6" fmla="*/ 3209637 h 3209637"/>
                    <a:gd name="connsiteX7" fmla="*/ 265792 w 1362610"/>
                    <a:gd name="connsiteY7" fmla="*/ 3209637 h 3209637"/>
                    <a:gd name="connsiteX0" fmla="*/ 334398 w 1431216"/>
                    <a:gd name="connsiteY0" fmla="*/ 3209637 h 3209637"/>
                    <a:gd name="connsiteX1" fmla="*/ 612846 w 1431216"/>
                    <a:gd name="connsiteY1" fmla="*/ 1919942 h 3209637"/>
                    <a:gd name="connsiteX2" fmla="*/ 8001 w 1431216"/>
                    <a:gd name="connsiteY2" fmla="*/ 813242 h 3209637"/>
                    <a:gd name="connsiteX3" fmla="*/ 148313 w 1431216"/>
                    <a:gd name="connsiteY3" fmla="*/ 577274 h 3209637"/>
                    <a:gd name="connsiteX4" fmla="*/ 940874 w 1431216"/>
                    <a:gd name="connsiteY4" fmla="*/ 1310749 h 3209637"/>
                    <a:gd name="connsiteX5" fmla="*/ 1431216 w 1431216"/>
                    <a:gd name="connsiteY5" fmla="*/ 0 h 3209637"/>
                    <a:gd name="connsiteX6" fmla="*/ 1211852 w 1431216"/>
                    <a:gd name="connsiteY6" fmla="*/ 3209637 h 3209637"/>
                    <a:gd name="connsiteX7" fmla="*/ 334398 w 1431216"/>
                    <a:gd name="connsiteY7" fmla="*/ 3209637 h 3209637"/>
                    <a:gd name="connsiteX0" fmla="*/ 334398 w 1431216"/>
                    <a:gd name="connsiteY0" fmla="*/ 3209637 h 3209637"/>
                    <a:gd name="connsiteX1" fmla="*/ 612846 w 1431216"/>
                    <a:gd name="connsiteY1" fmla="*/ 1919942 h 3209637"/>
                    <a:gd name="connsiteX2" fmla="*/ 8001 w 1431216"/>
                    <a:gd name="connsiteY2" fmla="*/ 813242 h 3209637"/>
                    <a:gd name="connsiteX3" fmla="*/ 148313 w 1431216"/>
                    <a:gd name="connsiteY3" fmla="*/ 577274 h 3209637"/>
                    <a:gd name="connsiteX4" fmla="*/ 940874 w 1431216"/>
                    <a:gd name="connsiteY4" fmla="*/ 1310749 h 3209637"/>
                    <a:gd name="connsiteX5" fmla="*/ 1431216 w 1431216"/>
                    <a:gd name="connsiteY5" fmla="*/ 0 h 3209637"/>
                    <a:gd name="connsiteX6" fmla="*/ 1211852 w 1431216"/>
                    <a:gd name="connsiteY6" fmla="*/ 3209637 h 3209637"/>
                    <a:gd name="connsiteX7" fmla="*/ 334398 w 1431216"/>
                    <a:gd name="connsiteY7" fmla="*/ 3209637 h 3209637"/>
                    <a:gd name="connsiteX0" fmla="*/ 344405 w 1441223"/>
                    <a:gd name="connsiteY0" fmla="*/ 3209637 h 3209637"/>
                    <a:gd name="connsiteX1" fmla="*/ 622853 w 1441223"/>
                    <a:gd name="connsiteY1" fmla="*/ 1919942 h 3209637"/>
                    <a:gd name="connsiteX2" fmla="*/ 18008 w 1441223"/>
                    <a:gd name="connsiteY2" fmla="*/ 813242 h 3209637"/>
                    <a:gd name="connsiteX3" fmla="*/ 61203 w 1441223"/>
                    <a:gd name="connsiteY3" fmla="*/ 771509 h 3209637"/>
                    <a:gd name="connsiteX4" fmla="*/ 950881 w 1441223"/>
                    <a:gd name="connsiteY4" fmla="*/ 1310749 h 3209637"/>
                    <a:gd name="connsiteX5" fmla="*/ 1441223 w 1441223"/>
                    <a:gd name="connsiteY5" fmla="*/ 0 h 3209637"/>
                    <a:gd name="connsiteX6" fmla="*/ 1221859 w 1441223"/>
                    <a:gd name="connsiteY6" fmla="*/ 3209637 h 3209637"/>
                    <a:gd name="connsiteX7" fmla="*/ 344405 w 1441223"/>
                    <a:gd name="connsiteY7" fmla="*/ 3209637 h 3209637"/>
                    <a:gd name="connsiteX0" fmla="*/ 344405 w 1441223"/>
                    <a:gd name="connsiteY0" fmla="*/ 3209637 h 3209637"/>
                    <a:gd name="connsiteX1" fmla="*/ 622853 w 1441223"/>
                    <a:gd name="connsiteY1" fmla="*/ 1919942 h 3209637"/>
                    <a:gd name="connsiteX2" fmla="*/ 18008 w 1441223"/>
                    <a:gd name="connsiteY2" fmla="*/ 813242 h 3209637"/>
                    <a:gd name="connsiteX3" fmla="*/ 61203 w 1441223"/>
                    <a:gd name="connsiteY3" fmla="*/ 771509 h 3209637"/>
                    <a:gd name="connsiteX4" fmla="*/ 950881 w 1441223"/>
                    <a:gd name="connsiteY4" fmla="*/ 1310749 h 3209637"/>
                    <a:gd name="connsiteX5" fmla="*/ 1441223 w 1441223"/>
                    <a:gd name="connsiteY5" fmla="*/ 0 h 3209637"/>
                    <a:gd name="connsiteX6" fmla="*/ 1221859 w 1441223"/>
                    <a:gd name="connsiteY6" fmla="*/ 3209637 h 3209637"/>
                    <a:gd name="connsiteX7" fmla="*/ 344405 w 1441223"/>
                    <a:gd name="connsiteY7" fmla="*/ 3209637 h 3209637"/>
                    <a:gd name="connsiteX0" fmla="*/ 344405 w 1635459"/>
                    <a:gd name="connsiteY0" fmla="*/ 2918284 h 2918284"/>
                    <a:gd name="connsiteX1" fmla="*/ 622853 w 1635459"/>
                    <a:gd name="connsiteY1" fmla="*/ 1628589 h 2918284"/>
                    <a:gd name="connsiteX2" fmla="*/ 18008 w 1635459"/>
                    <a:gd name="connsiteY2" fmla="*/ 521889 h 2918284"/>
                    <a:gd name="connsiteX3" fmla="*/ 61203 w 1635459"/>
                    <a:gd name="connsiteY3" fmla="*/ 480156 h 2918284"/>
                    <a:gd name="connsiteX4" fmla="*/ 950881 w 1635459"/>
                    <a:gd name="connsiteY4" fmla="*/ 1019396 h 2918284"/>
                    <a:gd name="connsiteX5" fmla="*/ 1635459 w 1635459"/>
                    <a:gd name="connsiteY5" fmla="*/ 0 h 2918284"/>
                    <a:gd name="connsiteX6" fmla="*/ 1221859 w 1635459"/>
                    <a:gd name="connsiteY6" fmla="*/ 2918284 h 2918284"/>
                    <a:gd name="connsiteX7" fmla="*/ 344405 w 1635459"/>
                    <a:gd name="connsiteY7" fmla="*/ 2918284 h 2918284"/>
                    <a:gd name="connsiteX0" fmla="*/ 344405 w 1680880"/>
                    <a:gd name="connsiteY0" fmla="*/ 3063766 h 3063766"/>
                    <a:gd name="connsiteX1" fmla="*/ 622853 w 1680880"/>
                    <a:gd name="connsiteY1" fmla="*/ 1774071 h 3063766"/>
                    <a:gd name="connsiteX2" fmla="*/ 18008 w 1680880"/>
                    <a:gd name="connsiteY2" fmla="*/ 667371 h 3063766"/>
                    <a:gd name="connsiteX3" fmla="*/ 61203 w 1680880"/>
                    <a:gd name="connsiteY3" fmla="*/ 625638 h 3063766"/>
                    <a:gd name="connsiteX4" fmla="*/ 950881 w 1680880"/>
                    <a:gd name="connsiteY4" fmla="*/ 1164878 h 3063766"/>
                    <a:gd name="connsiteX5" fmla="*/ 1635459 w 1680880"/>
                    <a:gd name="connsiteY5" fmla="*/ 145482 h 3063766"/>
                    <a:gd name="connsiteX6" fmla="*/ 1573250 w 1680880"/>
                    <a:gd name="connsiteY6" fmla="*/ 324402 h 3063766"/>
                    <a:gd name="connsiteX7" fmla="*/ 1221859 w 1680880"/>
                    <a:gd name="connsiteY7" fmla="*/ 3063766 h 3063766"/>
                    <a:gd name="connsiteX8" fmla="*/ 344405 w 1680880"/>
                    <a:gd name="connsiteY8" fmla="*/ 3063766 h 3063766"/>
                    <a:gd name="connsiteX0" fmla="*/ 344405 w 1748213"/>
                    <a:gd name="connsiteY0" fmla="*/ 3149622 h 3149622"/>
                    <a:gd name="connsiteX1" fmla="*/ 622853 w 1748213"/>
                    <a:gd name="connsiteY1" fmla="*/ 1859927 h 3149622"/>
                    <a:gd name="connsiteX2" fmla="*/ 18008 w 1748213"/>
                    <a:gd name="connsiteY2" fmla="*/ 753227 h 3149622"/>
                    <a:gd name="connsiteX3" fmla="*/ 61203 w 1748213"/>
                    <a:gd name="connsiteY3" fmla="*/ 711494 h 3149622"/>
                    <a:gd name="connsiteX4" fmla="*/ 950881 w 1748213"/>
                    <a:gd name="connsiteY4" fmla="*/ 1250734 h 3149622"/>
                    <a:gd name="connsiteX5" fmla="*/ 1635459 w 1748213"/>
                    <a:gd name="connsiteY5" fmla="*/ 231338 h 3149622"/>
                    <a:gd name="connsiteX6" fmla="*/ 1715191 w 1748213"/>
                    <a:gd name="connsiteY6" fmla="*/ 260847 h 3149622"/>
                    <a:gd name="connsiteX7" fmla="*/ 1221859 w 1748213"/>
                    <a:gd name="connsiteY7" fmla="*/ 3149622 h 3149622"/>
                    <a:gd name="connsiteX8" fmla="*/ 344405 w 1748213"/>
                    <a:gd name="connsiteY8" fmla="*/ 3149622 h 3149622"/>
                    <a:gd name="connsiteX0" fmla="*/ 344405 w 1734934"/>
                    <a:gd name="connsiteY0" fmla="*/ 2990413 h 2990413"/>
                    <a:gd name="connsiteX1" fmla="*/ 622853 w 1734934"/>
                    <a:gd name="connsiteY1" fmla="*/ 1700718 h 2990413"/>
                    <a:gd name="connsiteX2" fmla="*/ 18008 w 1734934"/>
                    <a:gd name="connsiteY2" fmla="*/ 594018 h 2990413"/>
                    <a:gd name="connsiteX3" fmla="*/ 61203 w 1734934"/>
                    <a:gd name="connsiteY3" fmla="*/ 552285 h 2990413"/>
                    <a:gd name="connsiteX4" fmla="*/ 950881 w 1734934"/>
                    <a:gd name="connsiteY4" fmla="*/ 1091525 h 2990413"/>
                    <a:gd name="connsiteX5" fmla="*/ 1635459 w 1734934"/>
                    <a:gd name="connsiteY5" fmla="*/ 72129 h 2990413"/>
                    <a:gd name="connsiteX6" fmla="*/ 1715191 w 1734934"/>
                    <a:gd name="connsiteY6" fmla="*/ 101638 h 2990413"/>
                    <a:gd name="connsiteX7" fmla="*/ 1221859 w 1734934"/>
                    <a:gd name="connsiteY7" fmla="*/ 2990413 h 2990413"/>
                    <a:gd name="connsiteX8" fmla="*/ 344405 w 1734934"/>
                    <a:gd name="connsiteY8" fmla="*/ 2990413 h 2990413"/>
                    <a:gd name="connsiteX0" fmla="*/ 344405 w 1734934"/>
                    <a:gd name="connsiteY0" fmla="*/ 2990413 h 2990413"/>
                    <a:gd name="connsiteX1" fmla="*/ 622853 w 1734934"/>
                    <a:gd name="connsiteY1" fmla="*/ 1700718 h 2990413"/>
                    <a:gd name="connsiteX2" fmla="*/ 18008 w 1734934"/>
                    <a:gd name="connsiteY2" fmla="*/ 594018 h 2990413"/>
                    <a:gd name="connsiteX3" fmla="*/ 61203 w 1734934"/>
                    <a:gd name="connsiteY3" fmla="*/ 552285 h 2990413"/>
                    <a:gd name="connsiteX4" fmla="*/ 950881 w 1734934"/>
                    <a:gd name="connsiteY4" fmla="*/ 1091525 h 2990413"/>
                    <a:gd name="connsiteX5" fmla="*/ 1635459 w 1734934"/>
                    <a:gd name="connsiteY5" fmla="*/ 72129 h 2990413"/>
                    <a:gd name="connsiteX6" fmla="*/ 1715191 w 1734934"/>
                    <a:gd name="connsiteY6" fmla="*/ 101638 h 2990413"/>
                    <a:gd name="connsiteX7" fmla="*/ 1221859 w 1734934"/>
                    <a:gd name="connsiteY7" fmla="*/ 2990413 h 2990413"/>
                    <a:gd name="connsiteX8" fmla="*/ 344405 w 1734934"/>
                    <a:gd name="connsiteY8" fmla="*/ 2990413 h 2990413"/>
                    <a:gd name="connsiteX0" fmla="*/ 344405 w 1726118"/>
                    <a:gd name="connsiteY0" fmla="*/ 2977317 h 2977317"/>
                    <a:gd name="connsiteX1" fmla="*/ 622853 w 1726118"/>
                    <a:gd name="connsiteY1" fmla="*/ 1687622 h 2977317"/>
                    <a:gd name="connsiteX2" fmla="*/ 18008 w 1726118"/>
                    <a:gd name="connsiteY2" fmla="*/ 580922 h 2977317"/>
                    <a:gd name="connsiteX3" fmla="*/ 61203 w 1726118"/>
                    <a:gd name="connsiteY3" fmla="*/ 539189 h 2977317"/>
                    <a:gd name="connsiteX4" fmla="*/ 950881 w 1726118"/>
                    <a:gd name="connsiteY4" fmla="*/ 1078429 h 2977317"/>
                    <a:gd name="connsiteX5" fmla="*/ 1635459 w 1726118"/>
                    <a:gd name="connsiteY5" fmla="*/ 59033 h 2977317"/>
                    <a:gd name="connsiteX6" fmla="*/ 1715191 w 1726118"/>
                    <a:gd name="connsiteY6" fmla="*/ 88542 h 2977317"/>
                    <a:gd name="connsiteX7" fmla="*/ 1221859 w 1726118"/>
                    <a:gd name="connsiteY7" fmla="*/ 2977317 h 2977317"/>
                    <a:gd name="connsiteX8" fmla="*/ 344405 w 1726118"/>
                    <a:gd name="connsiteY8" fmla="*/ 2977317 h 2977317"/>
                    <a:gd name="connsiteX0" fmla="*/ 344405 w 1726118"/>
                    <a:gd name="connsiteY0" fmla="*/ 2977317 h 2977317"/>
                    <a:gd name="connsiteX1" fmla="*/ 622853 w 1726118"/>
                    <a:gd name="connsiteY1" fmla="*/ 1687622 h 2977317"/>
                    <a:gd name="connsiteX2" fmla="*/ 18008 w 1726118"/>
                    <a:gd name="connsiteY2" fmla="*/ 580922 h 2977317"/>
                    <a:gd name="connsiteX3" fmla="*/ 61203 w 1726118"/>
                    <a:gd name="connsiteY3" fmla="*/ 539189 h 2977317"/>
                    <a:gd name="connsiteX4" fmla="*/ 950881 w 1726118"/>
                    <a:gd name="connsiteY4" fmla="*/ 1078429 h 2977317"/>
                    <a:gd name="connsiteX5" fmla="*/ 1635459 w 1726118"/>
                    <a:gd name="connsiteY5" fmla="*/ 59033 h 2977317"/>
                    <a:gd name="connsiteX6" fmla="*/ 1715191 w 1726118"/>
                    <a:gd name="connsiteY6" fmla="*/ 88542 h 2977317"/>
                    <a:gd name="connsiteX7" fmla="*/ 1221859 w 1726118"/>
                    <a:gd name="connsiteY7" fmla="*/ 2977317 h 2977317"/>
                    <a:gd name="connsiteX8" fmla="*/ 344405 w 1726118"/>
                    <a:gd name="connsiteY8" fmla="*/ 2977317 h 2977317"/>
                    <a:gd name="connsiteX0" fmla="*/ 344405 w 1720722"/>
                    <a:gd name="connsiteY0" fmla="*/ 2971540 h 2971540"/>
                    <a:gd name="connsiteX1" fmla="*/ 622853 w 1720722"/>
                    <a:gd name="connsiteY1" fmla="*/ 1681845 h 2971540"/>
                    <a:gd name="connsiteX2" fmla="*/ 18008 w 1720722"/>
                    <a:gd name="connsiteY2" fmla="*/ 575145 h 2971540"/>
                    <a:gd name="connsiteX3" fmla="*/ 61203 w 1720722"/>
                    <a:gd name="connsiteY3" fmla="*/ 533412 h 2971540"/>
                    <a:gd name="connsiteX4" fmla="*/ 950881 w 1720722"/>
                    <a:gd name="connsiteY4" fmla="*/ 1072652 h 2971540"/>
                    <a:gd name="connsiteX5" fmla="*/ 1635459 w 1720722"/>
                    <a:gd name="connsiteY5" fmla="*/ 53256 h 2971540"/>
                    <a:gd name="connsiteX6" fmla="*/ 1715191 w 1720722"/>
                    <a:gd name="connsiteY6" fmla="*/ 82765 h 2971540"/>
                    <a:gd name="connsiteX7" fmla="*/ 1221859 w 1720722"/>
                    <a:gd name="connsiteY7" fmla="*/ 2971540 h 2971540"/>
                    <a:gd name="connsiteX8" fmla="*/ 344405 w 1720722"/>
                    <a:gd name="connsiteY8" fmla="*/ 2971540 h 2971540"/>
                    <a:gd name="connsiteX0" fmla="*/ 344405 w 1720282"/>
                    <a:gd name="connsiteY0" fmla="*/ 2948400 h 2948400"/>
                    <a:gd name="connsiteX1" fmla="*/ 622853 w 1720282"/>
                    <a:gd name="connsiteY1" fmla="*/ 1658705 h 2948400"/>
                    <a:gd name="connsiteX2" fmla="*/ 18008 w 1720282"/>
                    <a:gd name="connsiteY2" fmla="*/ 552005 h 2948400"/>
                    <a:gd name="connsiteX3" fmla="*/ 61203 w 1720282"/>
                    <a:gd name="connsiteY3" fmla="*/ 510272 h 2948400"/>
                    <a:gd name="connsiteX4" fmla="*/ 950881 w 1720282"/>
                    <a:gd name="connsiteY4" fmla="*/ 1049512 h 2948400"/>
                    <a:gd name="connsiteX5" fmla="*/ 1635459 w 1720282"/>
                    <a:gd name="connsiteY5" fmla="*/ 30116 h 2948400"/>
                    <a:gd name="connsiteX6" fmla="*/ 1715191 w 1720282"/>
                    <a:gd name="connsiteY6" fmla="*/ 59625 h 2948400"/>
                    <a:gd name="connsiteX7" fmla="*/ 1221859 w 1720282"/>
                    <a:gd name="connsiteY7" fmla="*/ 2948400 h 2948400"/>
                    <a:gd name="connsiteX8" fmla="*/ 344405 w 1720282"/>
                    <a:gd name="connsiteY8" fmla="*/ 2948400 h 2948400"/>
                    <a:gd name="connsiteX0" fmla="*/ 344405 w 1720282"/>
                    <a:gd name="connsiteY0" fmla="*/ 2948400 h 2948400"/>
                    <a:gd name="connsiteX1" fmla="*/ 622853 w 1720282"/>
                    <a:gd name="connsiteY1" fmla="*/ 1658705 h 2948400"/>
                    <a:gd name="connsiteX2" fmla="*/ 18008 w 1720282"/>
                    <a:gd name="connsiteY2" fmla="*/ 552005 h 2948400"/>
                    <a:gd name="connsiteX3" fmla="*/ 61203 w 1720282"/>
                    <a:gd name="connsiteY3" fmla="*/ 510272 h 2948400"/>
                    <a:gd name="connsiteX4" fmla="*/ 950881 w 1720282"/>
                    <a:gd name="connsiteY4" fmla="*/ 1049512 h 2948400"/>
                    <a:gd name="connsiteX5" fmla="*/ 1635459 w 1720282"/>
                    <a:gd name="connsiteY5" fmla="*/ 30116 h 2948400"/>
                    <a:gd name="connsiteX6" fmla="*/ 1715191 w 1720282"/>
                    <a:gd name="connsiteY6" fmla="*/ 59625 h 2948400"/>
                    <a:gd name="connsiteX7" fmla="*/ 1221859 w 1720282"/>
                    <a:gd name="connsiteY7" fmla="*/ 2948400 h 2948400"/>
                    <a:gd name="connsiteX8" fmla="*/ 344405 w 1720282"/>
                    <a:gd name="connsiteY8" fmla="*/ 2948400 h 2948400"/>
                    <a:gd name="connsiteX0" fmla="*/ 344405 w 1924783"/>
                    <a:gd name="connsiteY0" fmla="*/ 2954030 h 2954030"/>
                    <a:gd name="connsiteX1" fmla="*/ 622853 w 1924783"/>
                    <a:gd name="connsiteY1" fmla="*/ 1664335 h 2954030"/>
                    <a:gd name="connsiteX2" fmla="*/ 18008 w 1924783"/>
                    <a:gd name="connsiteY2" fmla="*/ 557635 h 2954030"/>
                    <a:gd name="connsiteX3" fmla="*/ 61203 w 1924783"/>
                    <a:gd name="connsiteY3" fmla="*/ 515902 h 2954030"/>
                    <a:gd name="connsiteX4" fmla="*/ 950881 w 1924783"/>
                    <a:gd name="connsiteY4" fmla="*/ 1055142 h 2954030"/>
                    <a:gd name="connsiteX5" fmla="*/ 1635459 w 1924783"/>
                    <a:gd name="connsiteY5" fmla="*/ 35746 h 2954030"/>
                    <a:gd name="connsiteX6" fmla="*/ 1923290 w 1924783"/>
                    <a:gd name="connsiteY6" fmla="*/ 49157 h 2954030"/>
                    <a:gd name="connsiteX7" fmla="*/ 1221859 w 1924783"/>
                    <a:gd name="connsiteY7" fmla="*/ 2954030 h 2954030"/>
                    <a:gd name="connsiteX8" fmla="*/ 344405 w 1924783"/>
                    <a:gd name="connsiteY8" fmla="*/ 2954030 h 2954030"/>
                    <a:gd name="connsiteX0" fmla="*/ 344405 w 1925150"/>
                    <a:gd name="connsiteY0" fmla="*/ 2995637 h 2995637"/>
                    <a:gd name="connsiteX1" fmla="*/ 622853 w 1925150"/>
                    <a:gd name="connsiteY1" fmla="*/ 1705942 h 2995637"/>
                    <a:gd name="connsiteX2" fmla="*/ 18008 w 1925150"/>
                    <a:gd name="connsiteY2" fmla="*/ 599242 h 2995637"/>
                    <a:gd name="connsiteX3" fmla="*/ 61203 w 1925150"/>
                    <a:gd name="connsiteY3" fmla="*/ 557509 h 2995637"/>
                    <a:gd name="connsiteX4" fmla="*/ 950881 w 1925150"/>
                    <a:gd name="connsiteY4" fmla="*/ 1096749 h 2995637"/>
                    <a:gd name="connsiteX5" fmla="*/ 1693265 w 1925150"/>
                    <a:gd name="connsiteY5" fmla="*/ 21005 h 2995637"/>
                    <a:gd name="connsiteX6" fmla="*/ 1923290 w 1925150"/>
                    <a:gd name="connsiteY6" fmla="*/ 90764 h 2995637"/>
                    <a:gd name="connsiteX7" fmla="*/ 1221859 w 1925150"/>
                    <a:gd name="connsiteY7" fmla="*/ 2995637 h 2995637"/>
                    <a:gd name="connsiteX8" fmla="*/ 344405 w 1925150"/>
                    <a:gd name="connsiteY8" fmla="*/ 2995637 h 2995637"/>
                    <a:gd name="connsiteX0" fmla="*/ 344405 w 1932129"/>
                    <a:gd name="connsiteY0" fmla="*/ 3001292 h 3001292"/>
                    <a:gd name="connsiteX1" fmla="*/ 622853 w 1932129"/>
                    <a:gd name="connsiteY1" fmla="*/ 1711597 h 3001292"/>
                    <a:gd name="connsiteX2" fmla="*/ 18008 w 1932129"/>
                    <a:gd name="connsiteY2" fmla="*/ 604897 h 3001292"/>
                    <a:gd name="connsiteX3" fmla="*/ 61203 w 1932129"/>
                    <a:gd name="connsiteY3" fmla="*/ 563164 h 3001292"/>
                    <a:gd name="connsiteX4" fmla="*/ 950881 w 1932129"/>
                    <a:gd name="connsiteY4" fmla="*/ 1102404 h 3001292"/>
                    <a:gd name="connsiteX5" fmla="*/ 1693265 w 1932129"/>
                    <a:gd name="connsiteY5" fmla="*/ 26660 h 3001292"/>
                    <a:gd name="connsiteX6" fmla="*/ 1923290 w 1932129"/>
                    <a:gd name="connsiteY6" fmla="*/ 96419 h 3001292"/>
                    <a:gd name="connsiteX7" fmla="*/ 1221859 w 1932129"/>
                    <a:gd name="connsiteY7" fmla="*/ 3001292 h 3001292"/>
                    <a:gd name="connsiteX8" fmla="*/ 344405 w 1932129"/>
                    <a:gd name="connsiteY8" fmla="*/ 3001292 h 3001292"/>
                    <a:gd name="connsiteX0" fmla="*/ 344405 w 1932476"/>
                    <a:gd name="connsiteY0" fmla="*/ 3026311 h 3026311"/>
                    <a:gd name="connsiteX1" fmla="*/ 622853 w 1932476"/>
                    <a:gd name="connsiteY1" fmla="*/ 1736616 h 3026311"/>
                    <a:gd name="connsiteX2" fmla="*/ 18008 w 1932476"/>
                    <a:gd name="connsiteY2" fmla="*/ 629916 h 3026311"/>
                    <a:gd name="connsiteX3" fmla="*/ 61203 w 1932476"/>
                    <a:gd name="connsiteY3" fmla="*/ 588183 h 3026311"/>
                    <a:gd name="connsiteX4" fmla="*/ 950881 w 1932476"/>
                    <a:gd name="connsiteY4" fmla="*/ 1127423 h 3026311"/>
                    <a:gd name="connsiteX5" fmla="*/ 1693265 w 1932476"/>
                    <a:gd name="connsiteY5" fmla="*/ 51679 h 3026311"/>
                    <a:gd name="connsiteX6" fmla="*/ 1923290 w 1932476"/>
                    <a:gd name="connsiteY6" fmla="*/ 121438 h 3026311"/>
                    <a:gd name="connsiteX7" fmla="*/ 1221859 w 1932476"/>
                    <a:gd name="connsiteY7" fmla="*/ 3026311 h 3026311"/>
                    <a:gd name="connsiteX8" fmla="*/ 344405 w 1932476"/>
                    <a:gd name="connsiteY8" fmla="*/ 3026311 h 3026311"/>
                    <a:gd name="connsiteX0" fmla="*/ 344405 w 1946230"/>
                    <a:gd name="connsiteY0" fmla="*/ 3047363 h 3047363"/>
                    <a:gd name="connsiteX1" fmla="*/ 622853 w 1946230"/>
                    <a:gd name="connsiteY1" fmla="*/ 1757668 h 3047363"/>
                    <a:gd name="connsiteX2" fmla="*/ 18008 w 1946230"/>
                    <a:gd name="connsiteY2" fmla="*/ 650968 h 3047363"/>
                    <a:gd name="connsiteX3" fmla="*/ 61203 w 1946230"/>
                    <a:gd name="connsiteY3" fmla="*/ 609235 h 3047363"/>
                    <a:gd name="connsiteX4" fmla="*/ 950881 w 1946230"/>
                    <a:gd name="connsiteY4" fmla="*/ 1148475 h 3047363"/>
                    <a:gd name="connsiteX5" fmla="*/ 1693265 w 1946230"/>
                    <a:gd name="connsiteY5" fmla="*/ 72731 h 3047363"/>
                    <a:gd name="connsiteX6" fmla="*/ 1923290 w 1946230"/>
                    <a:gd name="connsiteY6" fmla="*/ 142490 h 3047363"/>
                    <a:gd name="connsiteX7" fmla="*/ 1221859 w 1946230"/>
                    <a:gd name="connsiteY7" fmla="*/ 3047363 h 3047363"/>
                    <a:gd name="connsiteX8" fmla="*/ 344405 w 1946230"/>
                    <a:gd name="connsiteY8" fmla="*/ 3047363 h 3047363"/>
                    <a:gd name="connsiteX0" fmla="*/ 344405 w 1946230"/>
                    <a:gd name="connsiteY0" fmla="*/ 3047363 h 3047363"/>
                    <a:gd name="connsiteX1" fmla="*/ 622853 w 1946230"/>
                    <a:gd name="connsiteY1" fmla="*/ 1757668 h 3047363"/>
                    <a:gd name="connsiteX2" fmla="*/ 18008 w 1946230"/>
                    <a:gd name="connsiteY2" fmla="*/ 650968 h 3047363"/>
                    <a:gd name="connsiteX3" fmla="*/ 61203 w 1946230"/>
                    <a:gd name="connsiteY3" fmla="*/ 609235 h 3047363"/>
                    <a:gd name="connsiteX4" fmla="*/ 950881 w 1946230"/>
                    <a:gd name="connsiteY4" fmla="*/ 1148475 h 3047363"/>
                    <a:gd name="connsiteX5" fmla="*/ 1693265 w 1946230"/>
                    <a:gd name="connsiteY5" fmla="*/ 72731 h 3047363"/>
                    <a:gd name="connsiteX6" fmla="*/ 1923290 w 1946230"/>
                    <a:gd name="connsiteY6" fmla="*/ 142490 h 3047363"/>
                    <a:gd name="connsiteX7" fmla="*/ 1603373 w 1946230"/>
                    <a:gd name="connsiteY7" fmla="*/ 3047363 h 3047363"/>
                    <a:gd name="connsiteX8" fmla="*/ 344405 w 1946230"/>
                    <a:gd name="connsiteY8" fmla="*/ 3047363 h 3047363"/>
                    <a:gd name="connsiteX0" fmla="*/ 344405 w 1946230"/>
                    <a:gd name="connsiteY0" fmla="*/ 3047363 h 3047363"/>
                    <a:gd name="connsiteX1" fmla="*/ 622853 w 1946230"/>
                    <a:gd name="connsiteY1" fmla="*/ 1757668 h 3047363"/>
                    <a:gd name="connsiteX2" fmla="*/ 18008 w 1946230"/>
                    <a:gd name="connsiteY2" fmla="*/ 650968 h 3047363"/>
                    <a:gd name="connsiteX3" fmla="*/ 61203 w 1946230"/>
                    <a:gd name="connsiteY3" fmla="*/ 609235 h 3047363"/>
                    <a:gd name="connsiteX4" fmla="*/ 950881 w 1946230"/>
                    <a:gd name="connsiteY4" fmla="*/ 1148475 h 3047363"/>
                    <a:gd name="connsiteX5" fmla="*/ 1693265 w 1946230"/>
                    <a:gd name="connsiteY5" fmla="*/ 72731 h 3047363"/>
                    <a:gd name="connsiteX6" fmla="*/ 1923290 w 1946230"/>
                    <a:gd name="connsiteY6" fmla="*/ 142490 h 3047363"/>
                    <a:gd name="connsiteX7" fmla="*/ 1603373 w 1946230"/>
                    <a:gd name="connsiteY7" fmla="*/ 3047363 h 3047363"/>
                    <a:gd name="connsiteX8" fmla="*/ 344405 w 1946230"/>
                    <a:gd name="connsiteY8" fmla="*/ 3047363 h 3047363"/>
                    <a:gd name="connsiteX0" fmla="*/ 384023 w 1985848"/>
                    <a:gd name="connsiteY0" fmla="*/ 3047363 h 3047363"/>
                    <a:gd name="connsiteX1" fmla="*/ 662471 w 1985848"/>
                    <a:gd name="connsiteY1" fmla="*/ 1757668 h 3047363"/>
                    <a:gd name="connsiteX2" fmla="*/ 11378 w 1985848"/>
                    <a:gd name="connsiteY2" fmla="*/ 723418 h 3047363"/>
                    <a:gd name="connsiteX3" fmla="*/ 100821 w 1985848"/>
                    <a:gd name="connsiteY3" fmla="*/ 609235 h 3047363"/>
                    <a:gd name="connsiteX4" fmla="*/ 990499 w 1985848"/>
                    <a:gd name="connsiteY4" fmla="*/ 1148475 h 3047363"/>
                    <a:gd name="connsiteX5" fmla="*/ 1732883 w 1985848"/>
                    <a:gd name="connsiteY5" fmla="*/ 72731 h 3047363"/>
                    <a:gd name="connsiteX6" fmla="*/ 1962908 w 1985848"/>
                    <a:gd name="connsiteY6" fmla="*/ 142490 h 3047363"/>
                    <a:gd name="connsiteX7" fmla="*/ 1642991 w 1985848"/>
                    <a:gd name="connsiteY7" fmla="*/ 3047363 h 3047363"/>
                    <a:gd name="connsiteX8" fmla="*/ 384023 w 1985848"/>
                    <a:gd name="connsiteY8" fmla="*/ 3047363 h 3047363"/>
                    <a:gd name="connsiteX0" fmla="*/ 389577 w 1991402"/>
                    <a:gd name="connsiteY0" fmla="*/ 3047363 h 3047363"/>
                    <a:gd name="connsiteX1" fmla="*/ 668025 w 1991402"/>
                    <a:gd name="connsiteY1" fmla="*/ 1757668 h 3047363"/>
                    <a:gd name="connsiteX2" fmla="*/ 16932 w 1991402"/>
                    <a:gd name="connsiteY2" fmla="*/ 723418 h 3047363"/>
                    <a:gd name="connsiteX3" fmla="*/ 106375 w 1991402"/>
                    <a:gd name="connsiteY3" fmla="*/ 609235 h 3047363"/>
                    <a:gd name="connsiteX4" fmla="*/ 996053 w 1991402"/>
                    <a:gd name="connsiteY4" fmla="*/ 1148475 h 3047363"/>
                    <a:gd name="connsiteX5" fmla="*/ 1738437 w 1991402"/>
                    <a:gd name="connsiteY5" fmla="*/ 72731 h 3047363"/>
                    <a:gd name="connsiteX6" fmla="*/ 1968462 w 1991402"/>
                    <a:gd name="connsiteY6" fmla="*/ 142490 h 3047363"/>
                    <a:gd name="connsiteX7" fmla="*/ 1648545 w 1991402"/>
                    <a:gd name="connsiteY7" fmla="*/ 3047363 h 3047363"/>
                    <a:gd name="connsiteX8" fmla="*/ 389577 w 1991402"/>
                    <a:gd name="connsiteY8" fmla="*/ 3047363 h 3047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91402" h="3047363">
                      <a:moveTo>
                        <a:pt x="389577" y="3047363"/>
                      </a:moveTo>
                      <a:cubicBezTo>
                        <a:pt x="607016" y="2697152"/>
                        <a:pt x="730132" y="2144992"/>
                        <a:pt x="668025" y="1757668"/>
                      </a:cubicBezTo>
                      <a:cubicBezTo>
                        <a:pt x="605918" y="1370344"/>
                        <a:pt x="81564" y="785447"/>
                        <a:pt x="16932" y="723418"/>
                      </a:cubicBezTo>
                      <a:cubicBezTo>
                        <a:pt x="-25288" y="676331"/>
                        <a:pt x="13995" y="540240"/>
                        <a:pt x="106375" y="609235"/>
                      </a:cubicBezTo>
                      <a:cubicBezTo>
                        <a:pt x="397954" y="886101"/>
                        <a:pt x="724043" y="1237892"/>
                        <a:pt x="996053" y="1148475"/>
                      </a:cubicBezTo>
                      <a:cubicBezTo>
                        <a:pt x="1268063" y="1059058"/>
                        <a:pt x="1634709" y="257633"/>
                        <a:pt x="1738437" y="72731"/>
                      </a:cubicBezTo>
                      <a:cubicBezTo>
                        <a:pt x="1786492" y="-41519"/>
                        <a:pt x="2073500" y="-23292"/>
                        <a:pt x="1968462" y="142490"/>
                      </a:cubicBezTo>
                      <a:cubicBezTo>
                        <a:pt x="1802412" y="471988"/>
                        <a:pt x="1010449" y="1596633"/>
                        <a:pt x="1648545" y="3047363"/>
                      </a:cubicBezTo>
                      <a:lnTo>
                        <a:pt x="389577" y="3047363"/>
                      </a:lnTo>
                      <a:close/>
                    </a:path>
                  </a:pathLst>
                </a:custGeom>
                <a:solidFill>
                  <a:schemeClr val="tx1">
                    <a:lumMod val="95000"/>
                    <a:lumOff val="5000"/>
                  </a:schemeClr>
                </a:solidFill>
                <a:ln w="3175" cmpd="sng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grpSp>
              <p:nvGrpSpPr>
                <p:cNvPr id="33" name="Group 32">
                  <a:extLst>
                    <a:ext uri="{FF2B5EF4-FFF2-40B4-BE49-F238E27FC236}">
                      <a16:creationId xmlns:a16="http://schemas.microsoft.com/office/drawing/2014/main" id="{6F7F8A49-A15C-EDAD-8500-3057C4C8A54E}"/>
                    </a:ext>
                  </a:extLst>
                </p:cNvPr>
                <p:cNvGrpSpPr/>
                <p:nvPr/>
              </p:nvGrpSpPr>
              <p:grpSpPr>
                <a:xfrm>
                  <a:off x="6458838" y="-15514"/>
                  <a:ext cx="2358504" cy="1975191"/>
                  <a:chOff x="6458838" y="-15514"/>
                  <a:chExt cx="2358504" cy="1975191"/>
                </a:xfrm>
              </p:grpSpPr>
              <p:sp>
                <p:nvSpPr>
                  <p:cNvPr id="34" name="Freeform 284">
                    <a:extLst>
                      <a:ext uri="{FF2B5EF4-FFF2-40B4-BE49-F238E27FC236}">
                        <a16:creationId xmlns:a16="http://schemas.microsoft.com/office/drawing/2014/main" id="{26103747-64E7-D54F-003B-09079810CF9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160131" y="926478"/>
                    <a:ext cx="1657211" cy="1033199"/>
                  </a:xfrm>
                  <a:custGeom>
                    <a:avLst/>
                    <a:gdLst>
                      <a:gd name="T0" fmla="*/ 1700 w 3400"/>
                      <a:gd name="T1" fmla="*/ 0 h 2117"/>
                      <a:gd name="T2" fmla="*/ 3166 w 3400"/>
                      <a:gd name="T3" fmla="*/ 951 h 2117"/>
                      <a:gd name="T4" fmla="*/ 3184 w 3400"/>
                      <a:gd name="T5" fmla="*/ 1458 h 2117"/>
                      <a:gd name="T6" fmla="*/ 3210 w 3400"/>
                      <a:gd name="T7" fmla="*/ 1494 h 2117"/>
                      <a:gd name="T8" fmla="*/ 3221 w 3400"/>
                      <a:gd name="T9" fmla="*/ 1539 h 2117"/>
                      <a:gd name="T10" fmla="*/ 3213 w 3400"/>
                      <a:gd name="T11" fmla="*/ 1579 h 2117"/>
                      <a:gd name="T12" fmla="*/ 3191 w 3400"/>
                      <a:gd name="T13" fmla="*/ 1612 h 2117"/>
                      <a:gd name="T14" fmla="*/ 3238 w 3400"/>
                      <a:gd name="T15" fmla="*/ 1969 h 2117"/>
                      <a:gd name="T16" fmla="*/ 3046 w 3400"/>
                      <a:gd name="T17" fmla="*/ 1625 h 2117"/>
                      <a:gd name="T18" fmla="*/ 3013 w 3400"/>
                      <a:gd name="T19" fmla="*/ 1588 h 2117"/>
                      <a:gd name="T20" fmla="*/ 3000 w 3400"/>
                      <a:gd name="T21" fmla="*/ 1539 h 2117"/>
                      <a:gd name="T22" fmla="*/ 3011 w 3400"/>
                      <a:gd name="T23" fmla="*/ 1494 h 2117"/>
                      <a:gd name="T24" fmla="*/ 3038 w 3400"/>
                      <a:gd name="T25" fmla="*/ 1458 h 2117"/>
                      <a:gd name="T26" fmla="*/ 3057 w 3400"/>
                      <a:gd name="T27" fmla="*/ 1005 h 2117"/>
                      <a:gd name="T28" fmla="*/ 2637 w 3400"/>
                      <a:gd name="T29" fmla="*/ 1800 h 2117"/>
                      <a:gd name="T30" fmla="*/ 2629 w 3400"/>
                      <a:gd name="T31" fmla="*/ 1808 h 2117"/>
                      <a:gd name="T32" fmla="*/ 2605 w 3400"/>
                      <a:gd name="T33" fmla="*/ 1828 h 2117"/>
                      <a:gd name="T34" fmla="*/ 2567 w 3400"/>
                      <a:gd name="T35" fmla="*/ 1858 h 2117"/>
                      <a:gd name="T36" fmla="*/ 2513 w 3400"/>
                      <a:gd name="T37" fmla="*/ 1895 h 2117"/>
                      <a:gd name="T38" fmla="*/ 2443 w 3400"/>
                      <a:gd name="T39" fmla="*/ 1937 h 2117"/>
                      <a:gd name="T40" fmla="*/ 2358 w 3400"/>
                      <a:gd name="T41" fmla="*/ 1981 h 2117"/>
                      <a:gd name="T42" fmla="*/ 2258 w 3400"/>
                      <a:gd name="T43" fmla="*/ 2022 h 2117"/>
                      <a:gd name="T44" fmla="*/ 2143 w 3400"/>
                      <a:gd name="T45" fmla="*/ 2060 h 2117"/>
                      <a:gd name="T46" fmla="*/ 2015 w 3400"/>
                      <a:gd name="T47" fmla="*/ 2090 h 2117"/>
                      <a:gd name="T48" fmla="*/ 1871 w 3400"/>
                      <a:gd name="T49" fmla="*/ 2110 h 2117"/>
                      <a:gd name="T50" fmla="*/ 1713 w 3400"/>
                      <a:gd name="T51" fmla="*/ 2117 h 2117"/>
                      <a:gd name="T52" fmla="*/ 1554 w 3400"/>
                      <a:gd name="T53" fmla="*/ 2110 h 2117"/>
                      <a:gd name="T54" fmla="*/ 1408 w 3400"/>
                      <a:gd name="T55" fmla="*/ 2090 h 2117"/>
                      <a:gd name="T56" fmla="*/ 1277 w 3400"/>
                      <a:gd name="T57" fmla="*/ 2060 h 2117"/>
                      <a:gd name="T58" fmla="*/ 1159 w 3400"/>
                      <a:gd name="T59" fmla="*/ 2022 h 2117"/>
                      <a:gd name="T60" fmla="*/ 1056 w 3400"/>
                      <a:gd name="T61" fmla="*/ 1981 h 2117"/>
                      <a:gd name="T62" fmla="*/ 968 w 3400"/>
                      <a:gd name="T63" fmla="*/ 1937 h 2117"/>
                      <a:gd name="T64" fmla="*/ 895 w 3400"/>
                      <a:gd name="T65" fmla="*/ 1895 h 2117"/>
                      <a:gd name="T66" fmla="*/ 838 w 3400"/>
                      <a:gd name="T67" fmla="*/ 1858 h 2117"/>
                      <a:gd name="T68" fmla="*/ 797 w 3400"/>
                      <a:gd name="T69" fmla="*/ 1828 h 2117"/>
                      <a:gd name="T70" fmla="*/ 771 w 3400"/>
                      <a:gd name="T71" fmla="*/ 1808 h 2117"/>
                      <a:gd name="T72" fmla="*/ 763 w 3400"/>
                      <a:gd name="T73" fmla="*/ 1800 h 2117"/>
                      <a:gd name="T74" fmla="*/ 0 w 3400"/>
                      <a:gd name="T75" fmla="*/ 836 h 211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</a:cxnLst>
                    <a:rect l="0" t="0" r="r" b="b"/>
                    <a:pathLst>
                      <a:path w="3400" h="2117">
                        <a:moveTo>
                          <a:pt x="1700" y="0"/>
                        </a:moveTo>
                        <a:lnTo>
                          <a:pt x="1700" y="0"/>
                        </a:lnTo>
                        <a:lnTo>
                          <a:pt x="3400" y="836"/>
                        </a:lnTo>
                        <a:lnTo>
                          <a:pt x="3166" y="951"/>
                        </a:lnTo>
                        <a:lnTo>
                          <a:pt x="3166" y="1445"/>
                        </a:lnTo>
                        <a:lnTo>
                          <a:pt x="3184" y="1458"/>
                        </a:lnTo>
                        <a:lnTo>
                          <a:pt x="3199" y="1475"/>
                        </a:lnTo>
                        <a:lnTo>
                          <a:pt x="3210" y="1494"/>
                        </a:lnTo>
                        <a:lnTo>
                          <a:pt x="3218" y="1515"/>
                        </a:lnTo>
                        <a:lnTo>
                          <a:pt x="3221" y="1539"/>
                        </a:lnTo>
                        <a:lnTo>
                          <a:pt x="3219" y="1559"/>
                        </a:lnTo>
                        <a:lnTo>
                          <a:pt x="3213" y="1579"/>
                        </a:lnTo>
                        <a:lnTo>
                          <a:pt x="3203" y="1596"/>
                        </a:lnTo>
                        <a:lnTo>
                          <a:pt x="3191" y="1612"/>
                        </a:lnTo>
                        <a:lnTo>
                          <a:pt x="3177" y="1625"/>
                        </a:lnTo>
                        <a:lnTo>
                          <a:pt x="3238" y="1969"/>
                        </a:lnTo>
                        <a:lnTo>
                          <a:pt x="2983" y="1969"/>
                        </a:lnTo>
                        <a:lnTo>
                          <a:pt x="3046" y="1625"/>
                        </a:lnTo>
                        <a:lnTo>
                          <a:pt x="3027" y="1608"/>
                        </a:lnTo>
                        <a:lnTo>
                          <a:pt x="3013" y="1588"/>
                        </a:lnTo>
                        <a:lnTo>
                          <a:pt x="3005" y="1564"/>
                        </a:lnTo>
                        <a:lnTo>
                          <a:pt x="3000" y="1539"/>
                        </a:lnTo>
                        <a:lnTo>
                          <a:pt x="3004" y="1515"/>
                        </a:lnTo>
                        <a:lnTo>
                          <a:pt x="3011" y="1494"/>
                        </a:lnTo>
                        <a:lnTo>
                          <a:pt x="3023" y="1475"/>
                        </a:lnTo>
                        <a:lnTo>
                          <a:pt x="3038" y="1458"/>
                        </a:lnTo>
                        <a:lnTo>
                          <a:pt x="3057" y="1445"/>
                        </a:lnTo>
                        <a:lnTo>
                          <a:pt x="3057" y="1005"/>
                        </a:lnTo>
                        <a:lnTo>
                          <a:pt x="2637" y="1212"/>
                        </a:lnTo>
                        <a:lnTo>
                          <a:pt x="2637" y="1800"/>
                        </a:lnTo>
                        <a:lnTo>
                          <a:pt x="2635" y="1802"/>
                        </a:lnTo>
                        <a:lnTo>
                          <a:pt x="2629" y="1808"/>
                        </a:lnTo>
                        <a:lnTo>
                          <a:pt x="2619" y="1816"/>
                        </a:lnTo>
                        <a:lnTo>
                          <a:pt x="2605" y="1828"/>
                        </a:lnTo>
                        <a:lnTo>
                          <a:pt x="2588" y="1842"/>
                        </a:lnTo>
                        <a:lnTo>
                          <a:pt x="2567" y="1858"/>
                        </a:lnTo>
                        <a:lnTo>
                          <a:pt x="2541" y="1876"/>
                        </a:lnTo>
                        <a:lnTo>
                          <a:pt x="2513" y="1895"/>
                        </a:lnTo>
                        <a:lnTo>
                          <a:pt x="2480" y="1916"/>
                        </a:lnTo>
                        <a:lnTo>
                          <a:pt x="2443" y="1937"/>
                        </a:lnTo>
                        <a:lnTo>
                          <a:pt x="2402" y="1959"/>
                        </a:lnTo>
                        <a:lnTo>
                          <a:pt x="2358" y="1981"/>
                        </a:lnTo>
                        <a:lnTo>
                          <a:pt x="2310" y="2002"/>
                        </a:lnTo>
                        <a:lnTo>
                          <a:pt x="2258" y="2022"/>
                        </a:lnTo>
                        <a:lnTo>
                          <a:pt x="2203" y="2042"/>
                        </a:lnTo>
                        <a:lnTo>
                          <a:pt x="2143" y="2060"/>
                        </a:lnTo>
                        <a:lnTo>
                          <a:pt x="2081" y="2076"/>
                        </a:lnTo>
                        <a:lnTo>
                          <a:pt x="2015" y="2090"/>
                        </a:lnTo>
                        <a:lnTo>
                          <a:pt x="1945" y="2101"/>
                        </a:lnTo>
                        <a:lnTo>
                          <a:pt x="1871" y="2110"/>
                        </a:lnTo>
                        <a:lnTo>
                          <a:pt x="1793" y="2115"/>
                        </a:lnTo>
                        <a:lnTo>
                          <a:pt x="1713" y="2117"/>
                        </a:lnTo>
                        <a:lnTo>
                          <a:pt x="1631" y="2115"/>
                        </a:lnTo>
                        <a:lnTo>
                          <a:pt x="1554" y="2110"/>
                        </a:lnTo>
                        <a:lnTo>
                          <a:pt x="1480" y="2101"/>
                        </a:lnTo>
                        <a:lnTo>
                          <a:pt x="1408" y="2090"/>
                        </a:lnTo>
                        <a:lnTo>
                          <a:pt x="1341" y="2076"/>
                        </a:lnTo>
                        <a:lnTo>
                          <a:pt x="1277" y="2060"/>
                        </a:lnTo>
                        <a:lnTo>
                          <a:pt x="1215" y="2042"/>
                        </a:lnTo>
                        <a:lnTo>
                          <a:pt x="1159" y="2022"/>
                        </a:lnTo>
                        <a:lnTo>
                          <a:pt x="1105" y="2002"/>
                        </a:lnTo>
                        <a:lnTo>
                          <a:pt x="1056" y="1981"/>
                        </a:lnTo>
                        <a:lnTo>
                          <a:pt x="1010" y="1959"/>
                        </a:lnTo>
                        <a:lnTo>
                          <a:pt x="968" y="1937"/>
                        </a:lnTo>
                        <a:lnTo>
                          <a:pt x="929" y="1916"/>
                        </a:lnTo>
                        <a:lnTo>
                          <a:pt x="895" y="1895"/>
                        </a:lnTo>
                        <a:lnTo>
                          <a:pt x="864" y="1876"/>
                        </a:lnTo>
                        <a:lnTo>
                          <a:pt x="838" y="1858"/>
                        </a:lnTo>
                        <a:lnTo>
                          <a:pt x="816" y="1842"/>
                        </a:lnTo>
                        <a:lnTo>
                          <a:pt x="797" y="1828"/>
                        </a:lnTo>
                        <a:lnTo>
                          <a:pt x="782" y="1816"/>
                        </a:lnTo>
                        <a:lnTo>
                          <a:pt x="771" y="1808"/>
                        </a:lnTo>
                        <a:lnTo>
                          <a:pt x="765" y="1802"/>
                        </a:lnTo>
                        <a:lnTo>
                          <a:pt x="763" y="1800"/>
                        </a:lnTo>
                        <a:lnTo>
                          <a:pt x="763" y="1212"/>
                        </a:lnTo>
                        <a:lnTo>
                          <a:pt x="0" y="836"/>
                        </a:lnTo>
                        <a:lnTo>
                          <a:pt x="170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2"/>
                      </a:gs>
                      <a:gs pos="100000">
                        <a:schemeClr val="accent2">
                          <a:lumMod val="50000"/>
                        </a:schemeClr>
                      </a:gs>
                    </a:gsLst>
                    <a:lin ang="8100000" scaled="1"/>
                    <a:tileRect/>
                  </a:gra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013"/>
                  </a:p>
                </p:txBody>
              </p:sp>
              <p:cxnSp>
                <p:nvCxnSpPr>
                  <p:cNvPr id="35" name="Straight Connector 34">
                    <a:extLst>
                      <a:ext uri="{FF2B5EF4-FFF2-40B4-BE49-F238E27FC236}">
                        <a16:creationId xmlns:a16="http://schemas.microsoft.com/office/drawing/2014/main" id="{50FEA36D-F6BF-0E0A-9866-BFCE00C75A5B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7505700" y="1257300"/>
                    <a:ext cx="476250" cy="267684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Straight Connector 35">
                    <a:extLst>
                      <a:ext uri="{FF2B5EF4-FFF2-40B4-BE49-F238E27FC236}">
                        <a16:creationId xmlns:a16="http://schemas.microsoft.com/office/drawing/2014/main" id="{91A0C16D-091D-B039-CFBF-61F5A31D4AB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6458838" y="-15514"/>
                    <a:ext cx="1523109" cy="1272811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C22C7060-F147-9098-1F0E-D6AD902E9D91}"/>
                  </a:ext>
                </a:extLst>
              </p:cNvPr>
              <p:cNvGrpSpPr/>
              <p:nvPr/>
            </p:nvGrpSpPr>
            <p:grpSpPr>
              <a:xfrm>
                <a:off x="3708844" y="1557746"/>
                <a:ext cx="1413845" cy="3202511"/>
                <a:chOff x="7160131" y="926478"/>
                <a:chExt cx="2072040" cy="4693394"/>
              </a:xfrm>
            </p:grpSpPr>
            <p:sp>
              <p:nvSpPr>
                <p:cNvPr id="25" name="Oval 24">
                  <a:extLst>
                    <a:ext uri="{FF2B5EF4-FFF2-40B4-BE49-F238E27FC236}">
                      <a16:creationId xmlns:a16="http://schemas.microsoft.com/office/drawing/2014/main" id="{0E76A2D5-F915-5C3D-2F98-03EA0B2B163B}"/>
                    </a:ext>
                  </a:extLst>
                </p:cNvPr>
                <p:cNvSpPr/>
                <p:nvPr/>
              </p:nvSpPr>
              <p:spPr>
                <a:xfrm>
                  <a:off x="7743825" y="2009190"/>
                  <a:ext cx="793009" cy="754641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13"/>
                </a:p>
              </p:txBody>
            </p:sp>
            <p:sp>
              <p:nvSpPr>
                <p:cNvPr id="26" name="Freeform 30">
                  <a:extLst>
                    <a:ext uri="{FF2B5EF4-FFF2-40B4-BE49-F238E27FC236}">
                      <a16:creationId xmlns:a16="http://schemas.microsoft.com/office/drawing/2014/main" id="{4065292A-4D1F-FFE7-4596-616B0EF5DF07}"/>
                    </a:ext>
                  </a:extLst>
                </p:cNvPr>
                <p:cNvSpPr/>
                <p:nvPr/>
              </p:nvSpPr>
              <p:spPr>
                <a:xfrm>
                  <a:off x="7274202" y="1524984"/>
                  <a:ext cx="1957969" cy="4094888"/>
                </a:xfrm>
                <a:custGeom>
                  <a:avLst/>
                  <a:gdLst>
                    <a:gd name="connsiteX0" fmla="*/ 230909 w 1108363"/>
                    <a:gd name="connsiteY0" fmla="*/ 2921000 h 2921000"/>
                    <a:gd name="connsiteX1" fmla="*/ 600363 w 1108363"/>
                    <a:gd name="connsiteY1" fmla="*/ 1558637 h 2921000"/>
                    <a:gd name="connsiteX2" fmla="*/ 0 w 1108363"/>
                    <a:gd name="connsiteY2" fmla="*/ 288637 h 2921000"/>
                    <a:gd name="connsiteX3" fmla="*/ 785091 w 1108363"/>
                    <a:gd name="connsiteY3" fmla="*/ 1096818 h 2921000"/>
                    <a:gd name="connsiteX4" fmla="*/ 1085272 w 1108363"/>
                    <a:gd name="connsiteY4" fmla="*/ 0 h 2921000"/>
                    <a:gd name="connsiteX5" fmla="*/ 1108363 w 1108363"/>
                    <a:gd name="connsiteY5" fmla="*/ 2921000 h 2921000"/>
                    <a:gd name="connsiteX6" fmla="*/ 230909 w 1108363"/>
                    <a:gd name="connsiteY6" fmla="*/ 2921000 h 2921000"/>
                    <a:gd name="connsiteX0" fmla="*/ 230909 w 1108363"/>
                    <a:gd name="connsiteY0" fmla="*/ 2921000 h 2921000"/>
                    <a:gd name="connsiteX1" fmla="*/ 611908 w 1108363"/>
                    <a:gd name="connsiteY1" fmla="*/ 1512455 h 2921000"/>
                    <a:gd name="connsiteX2" fmla="*/ 0 w 1108363"/>
                    <a:gd name="connsiteY2" fmla="*/ 288637 h 2921000"/>
                    <a:gd name="connsiteX3" fmla="*/ 785091 w 1108363"/>
                    <a:gd name="connsiteY3" fmla="*/ 1096818 h 2921000"/>
                    <a:gd name="connsiteX4" fmla="*/ 1085272 w 1108363"/>
                    <a:gd name="connsiteY4" fmla="*/ 0 h 2921000"/>
                    <a:gd name="connsiteX5" fmla="*/ 1108363 w 1108363"/>
                    <a:gd name="connsiteY5" fmla="*/ 2921000 h 2921000"/>
                    <a:gd name="connsiteX6" fmla="*/ 230909 w 1108363"/>
                    <a:gd name="connsiteY6" fmla="*/ 2921000 h 2921000"/>
                    <a:gd name="connsiteX0" fmla="*/ 231913 w 1109367"/>
                    <a:gd name="connsiteY0" fmla="*/ 2921000 h 2921000"/>
                    <a:gd name="connsiteX1" fmla="*/ 612912 w 1109367"/>
                    <a:gd name="connsiteY1" fmla="*/ 1512455 h 2921000"/>
                    <a:gd name="connsiteX2" fmla="*/ 1004 w 1109367"/>
                    <a:gd name="connsiteY2" fmla="*/ 288637 h 2921000"/>
                    <a:gd name="connsiteX3" fmla="*/ 786095 w 1109367"/>
                    <a:gd name="connsiteY3" fmla="*/ 1096818 h 2921000"/>
                    <a:gd name="connsiteX4" fmla="*/ 1086276 w 1109367"/>
                    <a:gd name="connsiteY4" fmla="*/ 0 h 2921000"/>
                    <a:gd name="connsiteX5" fmla="*/ 1109367 w 1109367"/>
                    <a:gd name="connsiteY5" fmla="*/ 2921000 h 2921000"/>
                    <a:gd name="connsiteX6" fmla="*/ 231913 w 1109367"/>
                    <a:gd name="connsiteY6" fmla="*/ 2921000 h 2921000"/>
                    <a:gd name="connsiteX0" fmla="*/ 231913 w 1109367"/>
                    <a:gd name="connsiteY0" fmla="*/ 2921000 h 2921000"/>
                    <a:gd name="connsiteX1" fmla="*/ 612912 w 1109367"/>
                    <a:gd name="connsiteY1" fmla="*/ 1512455 h 2921000"/>
                    <a:gd name="connsiteX2" fmla="*/ 1004 w 1109367"/>
                    <a:gd name="connsiteY2" fmla="*/ 288637 h 2921000"/>
                    <a:gd name="connsiteX3" fmla="*/ 786095 w 1109367"/>
                    <a:gd name="connsiteY3" fmla="*/ 1096818 h 2921000"/>
                    <a:gd name="connsiteX4" fmla="*/ 1086276 w 1109367"/>
                    <a:gd name="connsiteY4" fmla="*/ 0 h 2921000"/>
                    <a:gd name="connsiteX5" fmla="*/ 1109367 w 1109367"/>
                    <a:gd name="connsiteY5" fmla="*/ 2921000 h 2921000"/>
                    <a:gd name="connsiteX6" fmla="*/ 231913 w 1109367"/>
                    <a:gd name="connsiteY6" fmla="*/ 2921000 h 2921000"/>
                    <a:gd name="connsiteX0" fmla="*/ 230909 w 1108363"/>
                    <a:gd name="connsiteY0" fmla="*/ 2921000 h 2921000"/>
                    <a:gd name="connsiteX1" fmla="*/ 611908 w 1108363"/>
                    <a:gd name="connsiteY1" fmla="*/ 1512455 h 2921000"/>
                    <a:gd name="connsiteX2" fmla="*/ 0 w 1108363"/>
                    <a:gd name="connsiteY2" fmla="*/ 288637 h 2921000"/>
                    <a:gd name="connsiteX3" fmla="*/ 785091 w 1108363"/>
                    <a:gd name="connsiteY3" fmla="*/ 1096818 h 2921000"/>
                    <a:gd name="connsiteX4" fmla="*/ 1085272 w 1108363"/>
                    <a:gd name="connsiteY4" fmla="*/ 0 h 2921000"/>
                    <a:gd name="connsiteX5" fmla="*/ 1108363 w 1108363"/>
                    <a:gd name="connsiteY5" fmla="*/ 2921000 h 2921000"/>
                    <a:gd name="connsiteX6" fmla="*/ 230909 w 1108363"/>
                    <a:gd name="connsiteY6" fmla="*/ 2921000 h 2921000"/>
                    <a:gd name="connsiteX0" fmla="*/ 230909 w 1108363"/>
                    <a:gd name="connsiteY0" fmla="*/ 2958143 h 2958143"/>
                    <a:gd name="connsiteX1" fmla="*/ 611908 w 1108363"/>
                    <a:gd name="connsiteY1" fmla="*/ 1549598 h 2958143"/>
                    <a:gd name="connsiteX2" fmla="*/ 0 w 1108363"/>
                    <a:gd name="connsiteY2" fmla="*/ 325780 h 2958143"/>
                    <a:gd name="connsiteX3" fmla="*/ 785091 w 1108363"/>
                    <a:gd name="connsiteY3" fmla="*/ 1133961 h 2958143"/>
                    <a:gd name="connsiteX4" fmla="*/ 1085272 w 1108363"/>
                    <a:gd name="connsiteY4" fmla="*/ 37143 h 2958143"/>
                    <a:gd name="connsiteX5" fmla="*/ 1108363 w 1108363"/>
                    <a:gd name="connsiteY5" fmla="*/ 2958143 h 2958143"/>
                    <a:gd name="connsiteX6" fmla="*/ 230909 w 1108363"/>
                    <a:gd name="connsiteY6" fmla="*/ 2958143 h 2958143"/>
                    <a:gd name="connsiteX0" fmla="*/ 230909 w 1108363"/>
                    <a:gd name="connsiteY0" fmla="*/ 2966940 h 2966940"/>
                    <a:gd name="connsiteX1" fmla="*/ 611908 w 1108363"/>
                    <a:gd name="connsiteY1" fmla="*/ 1558395 h 2966940"/>
                    <a:gd name="connsiteX2" fmla="*/ 0 w 1108363"/>
                    <a:gd name="connsiteY2" fmla="*/ 334577 h 2966940"/>
                    <a:gd name="connsiteX3" fmla="*/ 785091 w 1108363"/>
                    <a:gd name="connsiteY3" fmla="*/ 1142758 h 2966940"/>
                    <a:gd name="connsiteX4" fmla="*/ 1085272 w 1108363"/>
                    <a:gd name="connsiteY4" fmla="*/ 45940 h 2966940"/>
                    <a:gd name="connsiteX5" fmla="*/ 1108363 w 1108363"/>
                    <a:gd name="connsiteY5" fmla="*/ 2966940 h 2966940"/>
                    <a:gd name="connsiteX6" fmla="*/ 230909 w 1108363"/>
                    <a:gd name="connsiteY6" fmla="*/ 2966940 h 2966940"/>
                    <a:gd name="connsiteX0" fmla="*/ 230909 w 1327727"/>
                    <a:gd name="connsiteY0" fmla="*/ 3248142 h 3248142"/>
                    <a:gd name="connsiteX1" fmla="*/ 611908 w 1327727"/>
                    <a:gd name="connsiteY1" fmla="*/ 1839597 h 3248142"/>
                    <a:gd name="connsiteX2" fmla="*/ 0 w 1327727"/>
                    <a:gd name="connsiteY2" fmla="*/ 615779 h 3248142"/>
                    <a:gd name="connsiteX3" fmla="*/ 785091 w 1327727"/>
                    <a:gd name="connsiteY3" fmla="*/ 1423960 h 3248142"/>
                    <a:gd name="connsiteX4" fmla="*/ 1327727 w 1327727"/>
                    <a:gd name="connsiteY4" fmla="*/ 38505 h 3248142"/>
                    <a:gd name="connsiteX5" fmla="*/ 1108363 w 1327727"/>
                    <a:gd name="connsiteY5" fmla="*/ 3248142 h 3248142"/>
                    <a:gd name="connsiteX6" fmla="*/ 230909 w 1327727"/>
                    <a:gd name="connsiteY6" fmla="*/ 3248142 h 3248142"/>
                    <a:gd name="connsiteX0" fmla="*/ 230909 w 1327727"/>
                    <a:gd name="connsiteY0" fmla="*/ 3248142 h 3248142"/>
                    <a:gd name="connsiteX1" fmla="*/ 611908 w 1327727"/>
                    <a:gd name="connsiteY1" fmla="*/ 1839597 h 3248142"/>
                    <a:gd name="connsiteX2" fmla="*/ 0 w 1327727"/>
                    <a:gd name="connsiteY2" fmla="*/ 615779 h 3248142"/>
                    <a:gd name="connsiteX3" fmla="*/ 785091 w 1327727"/>
                    <a:gd name="connsiteY3" fmla="*/ 1423960 h 3248142"/>
                    <a:gd name="connsiteX4" fmla="*/ 1327727 w 1327727"/>
                    <a:gd name="connsiteY4" fmla="*/ 38505 h 3248142"/>
                    <a:gd name="connsiteX5" fmla="*/ 1108363 w 1327727"/>
                    <a:gd name="connsiteY5" fmla="*/ 3248142 h 3248142"/>
                    <a:gd name="connsiteX6" fmla="*/ 230909 w 1327727"/>
                    <a:gd name="connsiteY6" fmla="*/ 3248142 h 3248142"/>
                    <a:gd name="connsiteX0" fmla="*/ 230909 w 1327727"/>
                    <a:gd name="connsiteY0" fmla="*/ 3248142 h 3248142"/>
                    <a:gd name="connsiteX1" fmla="*/ 611908 w 1327727"/>
                    <a:gd name="connsiteY1" fmla="*/ 1839597 h 3248142"/>
                    <a:gd name="connsiteX2" fmla="*/ 0 w 1327727"/>
                    <a:gd name="connsiteY2" fmla="*/ 615779 h 3248142"/>
                    <a:gd name="connsiteX3" fmla="*/ 785091 w 1327727"/>
                    <a:gd name="connsiteY3" fmla="*/ 1423960 h 3248142"/>
                    <a:gd name="connsiteX4" fmla="*/ 1327727 w 1327727"/>
                    <a:gd name="connsiteY4" fmla="*/ 38505 h 3248142"/>
                    <a:gd name="connsiteX5" fmla="*/ 1108363 w 1327727"/>
                    <a:gd name="connsiteY5" fmla="*/ 3248142 h 3248142"/>
                    <a:gd name="connsiteX6" fmla="*/ 230909 w 1327727"/>
                    <a:gd name="connsiteY6" fmla="*/ 3248142 h 3248142"/>
                    <a:gd name="connsiteX0" fmla="*/ 230909 w 1327727"/>
                    <a:gd name="connsiteY0" fmla="*/ 3209637 h 3209637"/>
                    <a:gd name="connsiteX1" fmla="*/ 611908 w 1327727"/>
                    <a:gd name="connsiteY1" fmla="*/ 1801092 h 3209637"/>
                    <a:gd name="connsiteX2" fmla="*/ 0 w 1327727"/>
                    <a:gd name="connsiteY2" fmla="*/ 577274 h 3209637"/>
                    <a:gd name="connsiteX3" fmla="*/ 785091 w 1327727"/>
                    <a:gd name="connsiteY3" fmla="*/ 1385455 h 3209637"/>
                    <a:gd name="connsiteX4" fmla="*/ 1327727 w 1327727"/>
                    <a:gd name="connsiteY4" fmla="*/ 0 h 3209637"/>
                    <a:gd name="connsiteX5" fmla="*/ 1108363 w 1327727"/>
                    <a:gd name="connsiteY5" fmla="*/ 3209637 h 3209637"/>
                    <a:gd name="connsiteX6" fmla="*/ 230909 w 1327727"/>
                    <a:gd name="connsiteY6" fmla="*/ 3209637 h 3209637"/>
                    <a:gd name="connsiteX0" fmla="*/ 292002 w 1388820"/>
                    <a:gd name="connsiteY0" fmla="*/ 3209637 h 3209637"/>
                    <a:gd name="connsiteX1" fmla="*/ 673001 w 1388820"/>
                    <a:gd name="connsiteY1" fmla="*/ 1801092 h 3209637"/>
                    <a:gd name="connsiteX2" fmla="*/ 121129 w 1388820"/>
                    <a:gd name="connsiteY2" fmla="*/ 702541 h 3209637"/>
                    <a:gd name="connsiteX3" fmla="*/ 61093 w 1388820"/>
                    <a:gd name="connsiteY3" fmla="*/ 577274 h 3209637"/>
                    <a:gd name="connsiteX4" fmla="*/ 846184 w 1388820"/>
                    <a:gd name="connsiteY4" fmla="*/ 1385455 h 3209637"/>
                    <a:gd name="connsiteX5" fmla="*/ 1388820 w 1388820"/>
                    <a:gd name="connsiteY5" fmla="*/ 0 h 3209637"/>
                    <a:gd name="connsiteX6" fmla="*/ 1169456 w 1388820"/>
                    <a:gd name="connsiteY6" fmla="*/ 3209637 h 3209637"/>
                    <a:gd name="connsiteX7" fmla="*/ 292002 w 1388820"/>
                    <a:gd name="connsiteY7" fmla="*/ 3209637 h 3209637"/>
                    <a:gd name="connsiteX0" fmla="*/ 325077 w 1421895"/>
                    <a:gd name="connsiteY0" fmla="*/ 3209637 h 3209637"/>
                    <a:gd name="connsiteX1" fmla="*/ 706076 w 1421895"/>
                    <a:gd name="connsiteY1" fmla="*/ 1801092 h 3209637"/>
                    <a:gd name="connsiteX2" fmla="*/ 73386 w 1421895"/>
                    <a:gd name="connsiteY2" fmla="*/ 656360 h 3209637"/>
                    <a:gd name="connsiteX3" fmla="*/ 94168 w 1421895"/>
                    <a:gd name="connsiteY3" fmla="*/ 577274 h 3209637"/>
                    <a:gd name="connsiteX4" fmla="*/ 879259 w 1421895"/>
                    <a:gd name="connsiteY4" fmla="*/ 1385455 h 3209637"/>
                    <a:gd name="connsiteX5" fmla="*/ 1421895 w 1421895"/>
                    <a:gd name="connsiteY5" fmla="*/ 0 h 3209637"/>
                    <a:gd name="connsiteX6" fmla="*/ 1202531 w 1421895"/>
                    <a:gd name="connsiteY6" fmla="*/ 3209637 h 3209637"/>
                    <a:gd name="connsiteX7" fmla="*/ 325077 w 1421895"/>
                    <a:gd name="connsiteY7" fmla="*/ 3209637 h 3209637"/>
                    <a:gd name="connsiteX0" fmla="*/ 325077 w 1421895"/>
                    <a:gd name="connsiteY0" fmla="*/ 3209637 h 3209637"/>
                    <a:gd name="connsiteX1" fmla="*/ 648349 w 1421895"/>
                    <a:gd name="connsiteY1" fmla="*/ 1905001 h 3209637"/>
                    <a:gd name="connsiteX2" fmla="*/ 73386 w 1421895"/>
                    <a:gd name="connsiteY2" fmla="*/ 656360 h 3209637"/>
                    <a:gd name="connsiteX3" fmla="*/ 94168 w 1421895"/>
                    <a:gd name="connsiteY3" fmla="*/ 577274 h 3209637"/>
                    <a:gd name="connsiteX4" fmla="*/ 879259 w 1421895"/>
                    <a:gd name="connsiteY4" fmla="*/ 1385455 h 3209637"/>
                    <a:gd name="connsiteX5" fmla="*/ 1421895 w 1421895"/>
                    <a:gd name="connsiteY5" fmla="*/ 0 h 3209637"/>
                    <a:gd name="connsiteX6" fmla="*/ 1202531 w 1421895"/>
                    <a:gd name="connsiteY6" fmla="*/ 3209637 h 3209637"/>
                    <a:gd name="connsiteX7" fmla="*/ 325077 w 1421895"/>
                    <a:gd name="connsiteY7" fmla="*/ 3209637 h 3209637"/>
                    <a:gd name="connsiteX0" fmla="*/ 325077 w 1421895"/>
                    <a:gd name="connsiteY0" fmla="*/ 3209637 h 3209637"/>
                    <a:gd name="connsiteX1" fmla="*/ 648349 w 1421895"/>
                    <a:gd name="connsiteY1" fmla="*/ 1905001 h 3209637"/>
                    <a:gd name="connsiteX2" fmla="*/ 73386 w 1421895"/>
                    <a:gd name="connsiteY2" fmla="*/ 656360 h 3209637"/>
                    <a:gd name="connsiteX3" fmla="*/ 94168 w 1421895"/>
                    <a:gd name="connsiteY3" fmla="*/ 577274 h 3209637"/>
                    <a:gd name="connsiteX4" fmla="*/ 879259 w 1421895"/>
                    <a:gd name="connsiteY4" fmla="*/ 1385455 h 3209637"/>
                    <a:gd name="connsiteX5" fmla="*/ 1421895 w 1421895"/>
                    <a:gd name="connsiteY5" fmla="*/ 0 h 3209637"/>
                    <a:gd name="connsiteX6" fmla="*/ 1202531 w 1421895"/>
                    <a:gd name="connsiteY6" fmla="*/ 3209637 h 3209637"/>
                    <a:gd name="connsiteX7" fmla="*/ 325077 w 1421895"/>
                    <a:gd name="connsiteY7" fmla="*/ 3209637 h 3209637"/>
                    <a:gd name="connsiteX0" fmla="*/ 325077 w 1421895"/>
                    <a:gd name="connsiteY0" fmla="*/ 3209637 h 3209637"/>
                    <a:gd name="connsiteX1" fmla="*/ 648349 w 1421895"/>
                    <a:gd name="connsiteY1" fmla="*/ 1905001 h 3209637"/>
                    <a:gd name="connsiteX2" fmla="*/ 73386 w 1421895"/>
                    <a:gd name="connsiteY2" fmla="*/ 656360 h 3209637"/>
                    <a:gd name="connsiteX3" fmla="*/ 94168 w 1421895"/>
                    <a:gd name="connsiteY3" fmla="*/ 577274 h 3209637"/>
                    <a:gd name="connsiteX4" fmla="*/ 879259 w 1421895"/>
                    <a:gd name="connsiteY4" fmla="*/ 1385455 h 3209637"/>
                    <a:gd name="connsiteX5" fmla="*/ 1421895 w 1421895"/>
                    <a:gd name="connsiteY5" fmla="*/ 0 h 3209637"/>
                    <a:gd name="connsiteX6" fmla="*/ 1202531 w 1421895"/>
                    <a:gd name="connsiteY6" fmla="*/ 3209637 h 3209637"/>
                    <a:gd name="connsiteX7" fmla="*/ 325077 w 1421895"/>
                    <a:gd name="connsiteY7" fmla="*/ 3209637 h 3209637"/>
                    <a:gd name="connsiteX0" fmla="*/ 302147 w 1398965"/>
                    <a:gd name="connsiteY0" fmla="*/ 3209637 h 3209637"/>
                    <a:gd name="connsiteX1" fmla="*/ 625419 w 1398965"/>
                    <a:gd name="connsiteY1" fmla="*/ 1905001 h 3209637"/>
                    <a:gd name="connsiteX2" fmla="*/ 50456 w 1398965"/>
                    <a:gd name="connsiteY2" fmla="*/ 656360 h 3209637"/>
                    <a:gd name="connsiteX3" fmla="*/ 71238 w 1398965"/>
                    <a:gd name="connsiteY3" fmla="*/ 577274 h 3209637"/>
                    <a:gd name="connsiteX4" fmla="*/ 856329 w 1398965"/>
                    <a:gd name="connsiteY4" fmla="*/ 1385455 h 3209637"/>
                    <a:gd name="connsiteX5" fmla="*/ 1398965 w 1398965"/>
                    <a:gd name="connsiteY5" fmla="*/ 0 h 3209637"/>
                    <a:gd name="connsiteX6" fmla="*/ 1179601 w 1398965"/>
                    <a:gd name="connsiteY6" fmla="*/ 3209637 h 3209637"/>
                    <a:gd name="connsiteX7" fmla="*/ 302147 w 1398965"/>
                    <a:gd name="connsiteY7" fmla="*/ 3209637 h 3209637"/>
                    <a:gd name="connsiteX0" fmla="*/ 275904 w 1372722"/>
                    <a:gd name="connsiteY0" fmla="*/ 3209637 h 3209637"/>
                    <a:gd name="connsiteX1" fmla="*/ 599176 w 1372722"/>
                    <a:gd name="connsiteY1" fmla="*/ 1905001 h 3209637"/>
                    <a:gd name="connsiteX2" fmla="*/ 24213 w 1372722"/>
                    <a:gd name="connsiteY2" fmla="*/ 656360 h 3209637"/>
                    <a:gd name="connsiteX3" fmla="*/ 44995 w 1372722"/>
                    <a:gd name="connsiteY3" fmla="*/ 577274 h 3209637"/>
                    <a:gd name="connsiteX4" fmla="*/ 830086 w 1372722"/>
                    <a:gd name="connsiteY4" fmla="*/ 1385455 h 3209637"/>
                    <a:gd name="connsiteX5" fmla="*/ 1372722 w 1372722"/>
                    <a:gd name="connsiteY5" fmla="*/ 0 h 3209637"/>
                    <a:gd name="connsiteX6" fmla="*/ 1153358 w 1372722"/>
                    <a:gd name="connsiteY6" fmla="*/ 3209637 h 3209637"/>
                    <a:gd name="connsiteX7" fmla="*/ 275904 w 1372722"/>
                    <a:gd name="connsiteY7" fmla="*/ 3209637 h 3209637"/>
                    <a:gd name="connsiteX0" fmla="*/ 275904 w 1372722"/>
                    <a:gd name="connsiteY0" fmla="*/ 3209637 h 3209637"/>
                    <a:gd name="connsiteX1" fmla="*/ 554352 w 1372722"/>
                    <a:gd name="connsiteY1" fmla="*/ 1919942 h 3209637"/>
                    <a:gd name="connsiteX2" fmla="*/ 24213 w 1372722"/>
                    <a:gd name="connsiteY2" fmla="*/ 656360 h 3209637"/>
                    <a:gd name="connsiteX3" fmla="*/ 44995 w 1372722"/>
                    <a:gd name="connsiteY3" fmla="*/ 577274 h 3209637"/>
                    <a:gd name="connsiteX4" fmla="*/ 830086 w 1372722"/>
                    <a:gd name="connsiteY4" fmla="*/ 1385455 h 3209637"/>
                    <a:gd name="connsiteX5" fmla="*/ 1372722 w 1372722"/>
                    <a:gd name="connsiteY5" fmla="*/ 0 h 3209637"/>
                    <a:gd name="connsiteX6" fmla="*/ 1153358 w 1372722"/>
                    <a:gd name="connsiteY6" fmla="*/ 3209637 h 3209637"/>
                    <a:gd name="connsiteX7" fmla="*/ 275904 w 1372722"/>
                    <a:gd name="connsiteY7" fmla="*/ 3209637 h 3209637"/>
                    <a:gd name="connsiteX0" fmla="*/ 275904 w 1372722"/>
                    <a:gd name="connsiteY0" fmla="*/ 3209637 h 3209637"/>
                    <a:gd name="connsiteX1" fmla="*/ 554352 w 1372722"/>
                    <a:gd name="connsiteY1" fmla="*/ 1919942 h 3209637"/>
                    <a:gd name="connsiteX2" fmla="*/ 24213 w 1372722"/>
                    <a:gd name="connsiteY2" fmla="*/ 656360 h 3209637"/>
                    <a:gd name="connsiteX3" fmla="*/ 44995 w 1372722"/>
                    <a:gd name="connsiteY3" fmla="*/ 577274 h 3209637"/>
                    <a:gd name="connsiteX4" fmla="*/ 882380 w 1372722"/>
                    <a:gd name="connsiteY4" fmla="*/ 1310749 h 3209637"/>
                    <a:gd name="connsiteX5" fmla="*/ 1372722 w 1372722"/>
                    <a:gd name="connsiteY5" fmla="*/ 0 h 3209637"/>
                    <a:gd name="connsiteX6" fmla="*/ 1153358 w 1372722"/>
                    <a:gd name="connsiteY6" fmla="*/ 3209637 h 3209637"/>
                    <a:gd name="connsiteX7" fmla="*/ 275904 w 1372722"/>
                    <a:gd name="connsiteY7" fmla="*/ 3209637 h 3209637"/>
                    <a:gd name="connsiteX0" fmla="*/ 265792 w 1362610"/>
                    <a:gd name="connsiteY0" fmla="*/ 3209637 h 3209637"/>
                    <a:gd name="connsiteX1" fmla="*/ 544240 w 1362610"/>
                    <a:gd name="connsiteY1" fmla="*/ 1919942 h 3209637"/>
                    <a:gd name="connsiteX2" fmla="*/ 14101 w 1362610"/>
                    <a:gd name="connsiteY2" fmla="*/ 656360 h 3209637"/>
                    <a:gd name="connsiteX3" fmla="*/ 79707 w 1362610"/>
                    <a:gd name="connsiteY3" fmla="*/ 577274 h 3209637"/>
                    <a:gd name="connsiteX4" fmla="*/ 872268 w 1362610"/>
                    <a:gd name="connsiteY4" fmla="*/ 1310749 h 3209637"/>
                    <a:gd name="connsiteX5" fmla="*/ 1362610 w 1362610"/>
                    <a:gd name="connsiteY5" fmla="*/ 0 h 3209637"/>
                    <a:gd name="connsiteX6" fmla="*/ 1143246 w 1362610"/>
                    <a:gd name="connsiteY6" fmla="*/ 3209637 h 3209637"/>
                    <a:gd name="connsiteX7" fmla="*/ 265792 w 1362610"/>
                    <a:gd name="connsiteY7" fmla="*/ 3209637 h 3209637"/>
                    <a:gd name="connsiteX0" fmla="*/ 334398 w 1431216"/>
                    <a:gd name="connsiteY0" fmla="*/ 3209637 h 3209637"/>
                    <a:gd name="connsiteX1" fmla="*/ 612846 w 1431216"/>
                    <a:gd name="connsiteY1" fmla="*/ 1919942 h 3209637"/>
                    <a:gd name="connsiteX2" fmla="*/ 8001 w 1431216"/>
                    <a:gd name="connsiteY2" fmla="*/ 813242 h 3209637"/>
                    <a:gd name="connsiteX3" fmla="*/ 148313 w 1431216"/>
                    <a:gd name="connsiteY3" fmla="*/ 577274 h 3209637"/>
                    <a:gd name="connsiteX4" fmla="*/ 940874 w 1431216"/>
                    <a:gd name="connsiteY4" fmla="*/ 1310749 h 3209637"/>
                    <a:gd name="connsiteX5" fmla="*/ 1431216 w 1431216"/>
                    <a:gd name="connsiteY5" fmla="*/ 0 h 3209637"/>
                    <a:gd name="connsiteX6" fmla="*/ 1211852 w 1431216"/>
                    <a:gd name="connsiteY6" fmla="*/ 3209637 h 3209637"/>
                    <a:gd name="connsiteX7" fmla="*/ 334398 w 1431216"/>
                    <a:gd name="connsiteY7" fmla="*/ 3209637 h 3209637"/>
                    <a:gd name="connsiteX0" fmla="*/ 334398 w 1431216"/>
                    <a:gd name="connsiteY0" fmla="*/ 3209637 h 3209637"/>
                    <a:gd name="connsiteX1" fmla="*/ 612846 w 1431216"/>
                    <a:gd name="connsiteY1" fmla="*/ 1919942 h 3209637"/>
                    <a:gd name="connsiteX2" fmla="*/ 8001 w 1431216"/>
                    <a:gd name="connsiteY2" fmla="*/ 813242 h 3209637"/>
                    <a:gd name="connsiteX3" fmla="*/ 148313 w 1431216"/>
                    <a:gd name="connsiteY3" fmla="*/ 577274 h 3209637"/>
                    <a:gd name="connsiteX4" fmla="*/ 940874 w 1431216"/>
                    <a:gd name="connsiteY4" fmla="*/ 1310749 h 3209637"/>
                    <a:gd name="connsiteX5" fmla="*/ 1431216 w 1431216"/>
                    <a:gd name="connsiteY5" fmla="*/ 0 h 3209637"/>
                    <a:gd name="connsiteX6" fmla="*/ 1211852 w 1431216"/>
                    <a:gd name="connsiteY6" fmla="*/ 3209637 h 3209637"/>
                    <a:gd name="connsiteX7" fmla="*/ 334398 w 1431216"/>
                    <a:gd name="connsiteY7" fmla="*/ 3209637 h 3209637"/>
                    <a:gd name="connsiteX0" fmla="*/ 344405 w 1441223"/>
                    <a:gd name="connsiteY0" fmla="*/ 3209637 h 3209637"/>
                    <a:gd name="connsiteX1" fmla="*/ 622853 w 1441223"/>
                    <a:gd name="connsiteY1" fmla="*/ 1919942 h 3209637"/>
                    <a:gd name="connsiteX2" fmla="*/ 18008 w 1441223"/>
                    <a:gd name="connsiteY2" fmla="*/ 813242 h 3209637"/>
                    <a:gd name="connsiteX3" fmla="*/ 61203 w 1441223"/>
                    <a:gd name="connsiteY3" fmla="*/ 771509 h 3209637"/>
                    <a:gd name="connsiteX4" fmla="*/ 950881 w 1441223"/>
                    <a:gd name="connsiteY4" fmla="*/ 1310749 h 3209637"/>
                    <a:gd name="connsiteX5" fmla="*/ 1441223 w 1441223"/>
                    <a:gd name="connsiteY5" fmla="*/ 0 h 3209637"/>
                    <a:gd name="connsiteX6" fmla="*/ 1221859 w 1441223"/>
                    <a:gd name="connsiteY6" fmla="*/ 3209637 h 3209637"/>
                    <a:gd name="connsiteX7" fmla="*/ 344405 w 1441223"/>
                    <a:gd name="connsiteY7" fmla="*/ 3209637 h 3209637"/>
                    <a:gd name="connsiteX0" fmla="*/ 344405 w 1441223"/>
                    <a:gd name="connsiteY0" fmla="*/ 3209637 h 3209637"/>
                    <a:gd name="connsiteX1" fmla="*/ 622853 w 1441223"/>
                    <a:gd name="connsiteY1" fmla="*/ 1919942 h 3209637"/>
                    <a:gd name="connsiteX2" fmla="*/ 18008 w 1441223"/>
                    <a:gd name="connsiteY2" fmla="*/ 813242 h 3209637"/>
                    <a:gd name="connsiteX3" fmla="*/ 61203 w 1441223"/>
                    <a:gd name="connsiteY3" fmla="*/ 771509 h 3209637"/>
                    <a:gd name="connsiteX4" fmla="*/ 950881 w 1441223"/>
                    <a:gd name="connsiteY4" fmla="*/ 1310749 h 3209637"/>
                    <a:gd name="connsiteX5" fmla="*/ 1441223 w 1441223"/>
                    <a:gd name="connsiteY5" fmla="*/ 0 h 3209637"/>
                    <a:gd name="connsiteX6" fmla="*/ 1221859 w 1441223"/>
                    <a:gd name="connsiteY6" fmla="*/ 3209637 h 3209637"/>
                    <a:gd name="connsiteX7" fmla="*/ 344405 w 1441223"/>
                    <a:gd name="connsiteY7" fmla="*/ 3209637 h 3209637"/>
                    <a:gd name="connsiteX0" fmla="*/ 344405 w 1635459"/>
                    <a:gd name="connsiteY0" fmla="*/ 2918284 h 2918284"/>
                    <a:gd name="connsiteX1" fmla="*/ 622853 w 1635459"/>
                    <a:gd name="connsiteY1" fmla="*/ 1628589 h 2918284"/>
                    <a:gd name="connsiteX2" fmla="*/ 18008 w 1635459"/>
                    <a:gd name="connsiteY2" fmla="*/ 521889 h 2918284"/>
                    <a:gd name="connsiteX3" fmla="*/ 61203 w 1635459"/>
                    <a:gd name="connsiteY3" fmla="*/ 480156 h 2918284"/>
                    <a:gd name="connsiteX4" fmla="*/ 950881 w 1635459"/>
                    <a:gd name="connsiteY4" fmla="*/ 1019396 h 2918284"/>
                    <a:gd name="connsiteX5" fmla="*/ 1635459 w 1635459"/>
                    <a:gd name="connsiteY5" fmla="*/ 0 h 2918284"/>
                    <a:gd name="connsiteX6" fmla="*/ 1221859 w 1635459"/>
                    <a:gd name="connsiteY6" fmla="*/ 2918284 h 2918284"/>
                    <a:gd name="connsiteX7" fmla="*/ 344405 w 1635459"/>
                    <a:gd name="connsiteY7" fmla="*/ 2918284 h 2918284"/>
                    <a:gd name="connsiteX0" fmla="*/ 344405 w 1680880"/>
                    <a:gd name="connsiteY0" fmla="*/ 3063766 h 3063766"/>
                    <a:gd name="connsiteX1" fmla="*/ 622853 w 1680880"/>
                    <a:gd name="connsiteY1" fmla="*/ 1774071 h 3063766"/>
                    <a:gd name="connsiteX2" fmla="*/ 18008 w 1680880"/>
                    <a:gd name="connsiteY2" fmla="*/ 667371 h 3063766"/>
                    <a:gd name="connsiteX3" fmla="*/ 61203 w 1680880"/>
                    <a:gd name="connsiteY3" fmla="*/ 625638 h 3063766"/>
                    <a:gd name="connsiteX4" fmla="*/ 950881 w 1680880"/>
                    <a:gd name="connsiteY4" fmla="*/ 1164878 h 3063766"/>
                    <a:gd name="connsiteX5" fmla="*/ 1635459 w 1680880"/>
                    <a:gd name="connsiteY5" fmla="*/ 145482 h 3063766"/>
                    <a:gd name="connsiteX6" fmla="*/ 1573250 w 1680880"/>
                    <a:gd name="connsiteY6" fmla="*/ 324402 h 3063766"/>
                    <a:gd name="connsiteX7" fmla="*/ 1221859 w 1680880"/>
                    <a:gd name="connsiteY7" fmla="*/ 3063766 h 3063766"/>
                    <a:gd name="connsiteX8" fmla="*/ 344405 w 1680880"/>
                    <a:gd name="connsiteY8" fmla="*/ 3063766 h 3063766"/>
                    <a:gd name="connsiteX0" fmla="*/ 344405 w 1748213"/>
                    <a:gd name="connsiteY0" fmla="*/ 3149622 h 3149622"/>
                    <a:gd name="connsiteX1" fmla="*/ 622853 w 1748213"/>
                    <a:gd name="connsiteY1" fmla="*/ 1859927 h 3149622"/>
                    <a:gd name="connsiteX2" fmla="*/ 18008 w 1748213"/>
                    <a:gd name="connsiteY2" fmla="*/ 753227 h 3149622"/>
                    <a:gd name="connsiteX3" fmla="*/ 61203 w 1748213"/>
                    <a:gd name="connsiteY3" fmla="*/ 711494 h 3149622"/>
                    <a:gd name="connsiteX4" fmla="*/ 950881 w 1748213"/>
                    <a:gd name="connsiteY4" fmla="*/ 1250734 h 3149622"/>
                    <a:gd name="connsiteX5" fmla="*/ 1635459 w 1748213"/>
                    <a:gd name="connsiteY5" fmla="*/ 231338 h 3149622"/>
                    <a:gd name="connsiteX6" fmla="*/ 1715191 w 1748213"/>
                    <a:gd name="connsiteY6" fmla="*/ 260847 h 3149622"/>
                    <a:gd name="connsiteX7" fmla="*/ 1221859 w 1748213"/>
                    <a:gd name="connsiteY7" fmla="*/ 3149622 h 3149622"/>
                    <a:gd name="connsiteX8" fmla="*/ 344405 w 1748213"/>
                    <a:gd name="connsiteY8" fmla="*/ 3149622 h 3149622"/>
                    <a:gd name="connsiteX0" fmla="*/ 344405 w 1734934"/>
                    <a:gd name="connsiteY0" fmla="*/ 2990413 h 2990413"/>
                    <a:gd name="connsiteX1" fmla="*/ 622853 w 1734934"/>
                    <a:gd name="connsiteY1" fmla="*/ 1700718 h 2990413"/>
                    <a:gd name="connsiteX2" fmla="*/ 18008 w 1734934"/>
                    <a:gd name="connsiteY2" fmla="*/ 594018 h 2990413"/>
                    <a:gd name="connsiteX3" fmla="*/ 61203 w 1734934"/>
                    <a:gd name="connsiteY3" fmla="*/ 552285 h 2990413"/>
                    <a:gd name="connsiteX4" fmla="*/ 950881 w 1734934"/>
                    <a:gd name="connsiteY4" fmla="*/ 1091525 h 2990413"/>
                    <a:gd name="connsiteX5" fmla="*/ 1635459 w 1734934"/>
                    <a:gd name="connsiteY5" fmla="*/ 72129 h 2990413"/>
                    <a:gd name="connsiteX6" fmla="*/ 1715191 w 1734934"/>
                    <a:gd name="connsiteY6" fmla="*/ 101638 h 2990413"/>
                    <a:gd name="connsiteX7" fmla="*/ 1221859 w 1734934"/>
                    <a:gd name="connsiteY7" fmla="*/ 2990413 h 2990413"/>
                    <a:gd name="connsiteX8" fmla="*/ 344405 w 1734934"/>
                    <a:gd name="connsiteY8" fmla="*/ 2990413 h 2990413"/>
                    <a:gd name="connsiteX0" fmla="*/ 344405 w 1734934"/>
                    <a:gd name="connsiteY0" fmla="*/ 2990413 h 2990413"/>
                    <a:gd name="connsiteX1" fmla="*/ 622853 w 1734934"/>
                    <a:gd name="connsiteY1" fmla="*/ 1700718 h 2990413"/>
                    <a:gd name="connsiteX2" fmla="*/ 18008 w 1734934"/>
                    <a:gd name="connsiteY2" fmla="*/ 594018 h 2990413"/>
                    <a:gd name="connsiteX3" fmla="*/ 61203 w 1734934"/>
                    <a:gd name="connsiteY3" fmla="*/ 552285 h 2990413"/>
                    <a:gd name="connsiteX4" fmla="*/ 950881 w 1734934"/>
                    <a:gd name="connsiteY4" fmla="*/ 1091525 h 2990413"/>
                    <a:gd name="connsiteX5" fmla="*/ 1635459 w 1734934"/>
                    <a:gd name="connsiteY5" fmla="*/ 72129 h 2990413"/>
                    <a:gd name="connsiteX6" fmla="*/ 1715191 w 1734934"/>
                    <a:gd name="connsiteY6" fmla="*/ 101638 h 2990413"/>
                    <a:gd name="connsiteX7" fmla="*/ 1221859 w 1734934"/>
                    <a:gd name="connsiteY7" fmla="*/ 2990413 h 2990413"/>
                    <a:gd name="connsiteX8" fmla="*/ 344405 w 1734934"/>
                    <a:gd name="connsiteY8" fmla="*/ 2990413 h 2990413"/>
                    <a:gd name="connsiteX0" fmla="*/ 344405 w 1726118"/>
                    <a:gd name="connsiteY0" fmla="*/ 2977317 h 2977317"/>
                    <a:gd name="connsiteX1" fmla="*/ 622853 w 1726118"/>
                    <a:gd name="connsiteY1" fmla="*/ 1687622 h 2977317"/>
                    <a:gd name="connsiteX2" fmla="*/ 18008 w 1726118"/>
                    <a:gd name="connsiteY2" fmla="*/ 580922 h 2977317"/>
                    <a:gd name="connsiteX3" fmla="*/ 61203 w 1726118"/>
                    <a:gd name="connsiteY3" fmla="*/ 539189 h 2977317"/>
                    <a:gd name="connsiteX4" fmla="*/ 950881 w 1726118"/>
                    <a:gd name="connsiteY4" fmla="*/ 1078429 h 2977317"/>
                    <a:gd name="connsiteX5" fmla="*/ 1635459 w 1726118"/>
                    <a:gd name="connsiteY5" fmla="*/ 59033 h 2977317"/>
                    <a:gd name="connsiteX6" fmla="*/ 1715191 w 1726118"/>
                    <a:gd name="connsiteY6" fmla="*/ 88542 h 2977317"/>
                    <a:gd name="connsiteX7" fmla="*/ 1221859 w 1726118"/>
                    <a:gd name="connsiteY7" fmla="*/ 2977317 h 2977317"/>
                    <a:gd name="connsiteX8" fmla="*/ 344405 w 1726118"/>
                    <a:gd name="connsiteY8" fmla="*/ 2977317 h 2977317"/>
                    <a:gd name="connsiteX0" fmla="*/ 344405 w 1726118"/>
                    <a:gd name="connsiteY0" fmla="*/ 2977317 h 2977317"/>
                    <a:gd name="connsiteX1" fmla="*/ 622853 w 1726118"/>
                    <a:gd name="connsiteY1" fmla="*/ 1687622 h 2977317"/>
                    <a:gd name="connsiteX2" fmla="*/ 18008 w 1726118"/>
                    <a:gd name="connsiteY2" fmla="*/ 580922 h 2977317"/>
                    <a:gd name="connsiteX3" fmla="*/ 61203 w 1726118"/>
                    <a:gd name="connsiteY3" fmla="*/ 539189 h 2977317"/>
                    <a:gd name="connsiteX4" fmla="*/ 950881 w 1726118"/>
                    <a:gd name="connsiteY4" fmla="*/ 1078429 h 2977317"/>
                    <a:gd name="connsiteX5" fmla="*/ 1635459 w 1726118"/>
                    <a:gd name="connsiteY5" fmla="*/ 59033 h 2977317"/>
                    <a:gd name="connsiteX6" fmla="*/ 1715191 w 1726118"/>
                    <a:gd name="connsiteY6" fmla="*/ 88542 h 2977317"/>
                    <a:gd name="connsiteX7" fmla="*/ 1221859 w 1726118"/>
                    <a:gd name="connsiteY7" fmla="*/ 2977317 h 2977317"/>
                    <a:gd name="connsiteX8" fmla="*/ 344405 w 1726118"/>
                    <a:gd name="connsiteY8" fmla="*/ 2977317 h 2977317"/>
                    <a:gd name="connsiteX0" fmla="*/ 344405 w 1720722"/>
                    <a:gd name="connsiteY0" fmla="*/ 2971540 h 2971540"/>
                    <a:gd name="connsiteX1" fmla="*/ 622853 w 1720722"/>
                    <a:gd name="connsiteY1" fmla="*/ 1681845 h 2971540"/>
                    <a:gd name="connsiteX2" fmla="*/ 18008 w 1720722"/>
                    <a:gd name="connsiteY2" fmla="*/ 575145 h 2971540"/>
                    <a:gd name="connsiteX3" fmla="*/ 61203 w 1720722"/>
                    <a:gd name="connsiteY3" fmla="*/ 533412 h 2971540"/>
                    <a:gd name="connsiteX4" fmla="*/ 950881 w 1720722"/>
                    <a:gd name="connsiteY4" fmla="*/ 1072652 h 2971540"/>
                    <a:gd name="connsiteX5" fmla="*/ 1635459 w 1720722"/>
                    <a:gd name="connsiteY5" fmla="*/ 53256 h 2971540"/>
                    <a:gd name="connsiteX6" fmla="*/ 1715191 w 1720722"/>
                    <a:gd name="connsiteY6" fmla="*/ 82765 h 2971540"/>
                    <a:gd name="connsiteX7" fmla="*/ 1221859 w 1720722"/>
                    <a:gd name="connsiteY7" fmla="*/ 2971540 h 2971540"/>
                    <a:gd name="connsiteX8" fmla="*/ 344405 w 1720722"/>
                    <a:gd name="connsiteY8" fmla="*/ 2971540 h 2971540"/>
                    <a:gd name="connsiteX0" fmla="*/ 344405 w 1720282"/>
                    <a:gd name="connsiteY0" fmla="*/ 2948400 h 2948400"/>
                    <a:gd name="connsiteX1" fmla="*/ 622853 w 1720282"/>
                    <a:gd name="connsiteY1" fmla="*/ 1658705 h 2948400"/>
                    <a:gd name="connsiteX2" fmla="*/ 18008 w 1720282"/>
                    <a:gd name="connsiteY2" fmla="*/ 552005 h 2948400"/>
                    <a:gd name="connsiteX3" fmla="*/ 61203 w 1720282"/>
                    <a:gd name="connsiteY3" fmla="*/ 510272 h 2948400"/>
                    <a:gd name="connsiteX4" fmla="*/ 950881 w 1720282"/>
                    <a:gd name="connsiteY4" fmla="*/ 1049512 h 2948400"/>
                    <a:gd name="connsiteX5" fmla="*/ 1635459 w 1720282"/>
                    <a:gd name="connsiteY5" fmla="*/ 30116 h 2948400"/>
                    <a:gd name="connsiteX6" fmla="*/ 1715191 w 1720282"/>
                    <a:gd name="connsiteY6" fmla="*/ 59625 h 2948400"/>
                    <a:gd name="connsiteX7" fmla="*/ 1221859 w 1720282"/>
                    <a:gd name="connsiteY7" fmla="*/ 2948400 h 2948400"/>
                    <a:gd name="connsiteX8" fmla="*/ 344405 w 1720282"/>
                    <a:gd name="connsiteY8" fmla="*/ 2948400 h 2948400"/>
                    <a:gd name="connsiteX0" fmla="*/ 344405 w 1720282"/>
                    <a:gd name="connsiteY0" fmla="*/ 2948400 h 2948400"/>
                    <a:gd name="connsiteX1" fmla="*/ 622853 w 1720282"/>
                    <a:gd name="connsiteY1" fmla="*/ 1658705 h 2948400"/>
                    <a:gd name="connsiteX2" fmla="*/ 18008 w 1720282"/>
                    <a:gd name="connsiteY2" fmla="*/ 552005 h 2948400"/>
                    <a:gd name="connsiteX3" fmla="*/ 61203 w 1720282"/>
                    <a:gd name="connsiteY3" fmla="*/ 510272 h 2948400"/>
                    <a:gd name="connsiteX4" fmla="*/ 950881 w 1720282"/>
                    <a:gd name="connsiteY4" fmla="*/ 1049512 h 2948400"/>
                    <a:gd name="connsiteX5" fmla="*/ 1635459 w 1720282"/>
                    <a:gd name="connsiteY5" fmla="*/ 30116 h 2948400"/>
                    <a:gd name="connsiteX6" fmla="*/ 1715191 w 1720282"/>
                    <a:gd name="connsiteY6" fmla="*/ 59625 h 2948400"/>
                    <a:gd name="connsiteX7" fmla="*/ 1221859 w 1720282"/>
                    <a:gd name="connsiteY7" fmla="*/ 2948400 h 2948400"/>
                    <a:gd name="connsiteX8" fmla="*/ 344405 w 1720282"/>
                    <a:gd name="connsiteY8" fmla="*/ 2948400 h 2948400"/>
                    <a:gd name="connsiteX0" fmla="*/ 344405 w 1924783"/>
                    <a:gd name="connsiteY0" fmla="*/ 2954030 h 2954030"/>
                    <a:gd name="connsiteX1" fmla="*/ 622853 w 1924783"/>
                    <a:gd name="connsiteY1" fmla="*/ 1664335 h 2954030"/>
                    <a:gd name="connsiteX2" fmla="*/ 18008 w 1924783"/>
                    <a:gd name="connsiteY2" fmla="*/ 557635 h 2954030"/>
                    <a:gd name="connsiteX3" fmla="*/ 61203 w 1924783"/>
                    <a:gd name="connsiteY3" fmla="*/ 515902 h 2954030"/>
                    <a:gd name="connsiteX4" fmla="*/ 950881 w 1924783"/>
                    <a:gd name="connsiteY4" fmla="*/ 1055142 h 2954030"/>
                    <a:gd name="connsiteX5" fmla="*/ 1635459 w 1924783"/>
                    <a:gd name="connsiteY5" fmla="*/ 35746 h 2954030"/>
                    <a:gd name="connsiteX6" fmla="*/ 1923290 w 1924783"/>
                    <a:gd name="connsiteY6" fmla="*/ 49157 h 2954030"/>
                    <a:gd name="connsiteX7" fmla="*/ 1221859 w 1924783"/>
                    <a:gd name="connsiteY7" fmla="*/ 2954030 h 2954030"/>
                    <a:gd name="connsiteX8" fmla="*/ 344405 w 1924783"/>
                    <a:gd name="connsiteY8" fmla="*/ 2954030 h 2954030"/>
                    <a:gd name="connsiteX0" fmla="*/ 344405 w 1925150"/>
                    <a:gd name="connsiteY0" fmla="*/ 2995637 h 2995637"/>
                    <a:gd name="connsiteX1" fmla="*/ 622853 w 1925150"/>
                    <a:gd name="connsiteY1" fmla="*/ 1705942 h 2995637"/>
                    <a:gd name="connsiteX2" fmla="*/ 18008 w 1925150"/>
                    <a:gd name="connsiteY2" fmla="*/ 599242 h 2995637"/>
                    <a:gd name="connsiteX3" fmla="*/ 61203 w 1925150"/>
                    <a:gd name="connsiteY3" fmla="*/ 557509 h 2995637"/>
                    <a:gd name="connsiteX4" fmla="*/ 950881 w 1925150"/>
                    <a:gd name="connsiteY4" fmla="*/ 1096749 h 2995637"/>
                    <a:gd name="connsiteX5" fmla="*/ 1693265 w 1925150"/>
                    <a:gd name="connsiteY5" fmla="*/ 21005 h 2995637"/>
                    <a:gd name="connsiteX6" fmla="*/ 1923290 w 1925150"/>
                    <a:gd name="connsiteY6" fmla="*/ 90764 h 2995637"/>
                    <a:gd name="connsiteX7" fmla="*/ 1221859 w 1925150"/>
                    <a:gd name="connsiteY7" fmla="*/ 2995637 h 2995637"/>
                    <a:gd name="connsiteX8" fmla="*/ 344405 w 1925150"/>
                    <a:gd name="connsiteY8" fmla="*/ 2995637 h 2995637"/>
                    <a:gd name="connsiteX0" fmla="*/ 344405 w 1932129"/>
                    <a:gd name="connsiteY0" fmla="*/ 3001292 h 3001292"/>
                    <a:gd name="connsiteX1" fmla="*/ 622853 w 1932129"/>
                    <a:gd name="connsiteY1" fmla="*/ 1711597 h 3001292"/>
                    <a:gd name="connsiteX2" fmla="*/ 18008 w 1932129"/>
                    <a:gd name="connsiteY2" fmla="*/ 604897 h 3001292"/>
                    <a:gd name="connsiteX3" fmla="*/ 61203 w 1932129"/>
                    <a:gd name="connsiteY3" fmla="*/ 563164 h 3001292"/>
                    <a:gd name="connsiteX4" fmla="*/ 950881 w 1932129"/>
                    <a:gd name="connsiteY4" fmla="*/ 1102404 h 3001292"/>
                    <a:gd name="connsiteX5" fmla="*/ 1693265 w 1932129"/>
                    <a:gd name="connsiteY5" fmla="*/ 26660 h 3001292"/>
                    <a:gd name="connsiteX6" fmla="*/ 1923290 w 1932129"/>
                    <a:gd name="connsiteY6" fmla="*/ 96419 h 3001292"/>
                    <a:gd name="connsiteX7" fmla="*/ 1221859 w 1932129"/>
                    <a:gd name="connsiteY7" fmla="*/ 3001292 h 3001292"/>
                    <a:gd name="connsiteX8" fmla="*/ 344405 w 1932129"/>
                    <a:gd name="connsiteY8" fmla="*/ 3001292 h 3001292"/>
                    <a:gd name="connsiteX0" fmla="*/ 344405 w 1932476"/>
                    <a:gd name="connsiteY0" fmla="*/ 3026311 h 3026311"/>
                    <a:gd name="connsiteX1" fmla="*/ 622853 w 1932476"/>
                    <a:gd name="connsiteY1" fmla="*/ 1736616 h 3026311"/>
                    <a:gd name="connsiteX2" fmla="*/ 18008 w 1932476"/>
                    <a:gd name="connsiteY2" fmla="*/ 629916 h 3026311"/>
                    <a:gd name="connsiteX3" fmla="*/ 61203 w 1932476"/>
                    <a:gd name="connsiteY3" fmla="*/ 588183 h 3026311"/>
                    <a:gd name="connsiteX4" fmla="*/ 950881 w 1932476"/>
                    <a:gd name="connsiteY4" fmla="*/ 1127423 h 3026311"/>
                    <a:gd name="connsiteX5" fmla="*/ 1693265 w 1932476"/>
                    <a:gd name="connsiteY5" fmla="*/ 51679 h 3026311"/>
                    <a:gd name="connsiteX6" fmla="*/ 1923290 w 1932476"/>
                    <a:gd name="connsiteY6" fmla="*/ 121438 h 3026311"/>
                    <a:gd name="connsiteX7" fmla="*/ 1221859 w 1932476"/>
                    <a:gd name="connsiteY7" fmla="*/ 3026311 h 3026311"/>
                    <a:gd name="connsiteX8" fmla="*/ 344405 w 1932476"/>
                    <a:gd name="connsiteY8" fmla="*/ 3026311 h 3026311"/>
                    <a:gd name="connsiteX0" fmla="*/ 344405 w 1946230"/>
                    <a:gd name="connsiteY0" fmla="*/ 3047363 h 3047363"/>
                    <a:gd name="connsiteX1" fmla="*/ 622853 w 1946230"/>
                    <a:gd name="connsiteY1" fmla="*/ 1757668 h 3047363"/>
                    <a:gd name="connsiteX2" fmla="*/ 18008 w 1946230"/>
                    <a:gd name="connsiteY2" fmla="*/ 650968 h 3047363"/>
                    <a:gd name="connsiteX3" fmla="*/ 61203 w 1946230"/>
                    <a:gd name="connsiteY3" fmla="*/ 609235 h 3047363"/>
                    <a:gd name="connsiteX4" fmla="*/ 950881 w 1946230"/>
                    <a:gd name="connsiteY4" fmla="*/ 1148475 h 3047363"/>
                    <a:gd name="connsiteX5" fmla="*/ 1693265 w 1946230"/>
                    <a:gd name="connsiteY5" fmla="*/ 72731 h 3047363"/>
                    <a:gd name="connsiteX6" fmla="*/ 1923290 w 1946230"/>
                    <a:gd name="connsiteY6" fmla="*/ 142490 h 3047363"/>
                    <a:gd name="connsiteX7" fmla="*/ 1221859 w 1946230"/>
                    <a:gd name="connsiteY7" fmla="*/ 3047363 h 3047363"/>
                    <a:gd name="connsiteX8" fmla="*/ 344405 w 1946230"/>
                    <a:gd name="connsiteY8" fmla="*/ 3047363 h 3047363"/>
                    <a:gd name="connsiteX0" fmla="*/ 344405 w 1946230"/>
                    <a:gd name="connsiteY0" fmla="*/ 3047363 h 3047363"/>
                    <a:gd name="connsiteX1" fmla="*/ 622853 w 1946230"/>
                    <a:gd name="connsiteY1" fmla="*/ 1757668 h 3047363"/>
                    <a:gd name="connsiteX2" fmla="*/ 18008 w 1946230"/>
                    <a:gd name="connsiteY2" fmla="*/ 650968 h 3047363"/>
                    <a:gd name="connsiteX3" fmla="*/ 61203 w 1946230"/>
                    <a:gd name="connsiteY3" fmla="*/ 609235 h 3047363"/>
                    <a:gd name="connsiteX4" fmla="*/ 950881 w 1946230"/>
                    <a:gd name="connsiteY4" fmla="*/ 1148475 h 3047363"/>
                    <a:gd name="connsiteX5" fmla="*/ 1693265 w 1946230"/>
                    <a:gd name="connsiteY5" fmla="*/ 72731 h 3047363"/>
                    <a:gd name="connsiteX6" fmla="*/ 1923290 w 1946230"/>
                    <a:gd name="connsiteY6" fmla="*/ 142490 h 3047363"/>
                    <a:gd name="connsiteX7" fmla="*/ 1603373 w 1946230"/>
                    <a:gd name="connsiteY7" fmla="*/ 3047363 h 3047363"/>
                    <a:gd name="connsiteX8" fmla="*/ 344405 w 1946230"/>
                    <a:gd name="connsiteY8" fmla="*/ 3047363 h 3047363"/>
                    <a:gd name="connsiteX0" fmla="*/ 344405 w 1946230"/>
                    <a:gd name="connsiteY0" fmla="*/ 3047363 h 3047363"/>
                    <a:gd name="connsiteX1" fmla="*/ 622853 w 1946230"/>
                    <a:gd name="connsiteY1" fmla="*/ 1757668 h 3047363"/>
                    <a:gd name="connsiteX2" fmla="*/ 18008 w 1946230"/>
                    <a:gd name="connsiteY2" fmla="*/ 650968 h 3047363"/>
                    <a:gd name="connsiteX3" fmla="*/ 61203 w 1946230"/>
                    <a:gd name="connsiteY3" fmla="*/ 609235 h 3047363"/>
                    <a:gd name="connsiteX4" fmla="*/ 950881 w 1946230"/>
                    <a:gd name="connsiteY4" fmla="*/ 1148475 h 3047363"/>
                    <a:gd name="connsiteX5" fmla="*/ 1693265 w 1946230"/>
                    <a:gd name="connsiteY5" fmla="*/ 72731 h 3047363"/>
                    <a:gd name="connsiteX6" fmla="*/ 1923290 w 1946230"/>
                    <a:gd name="connsiteY6" fmla="*/ 142490 h 3047363"/>
                    <a:gd name="connsiteX7" fmla="*/ 1603373 w 1946230"/>
                    <a:gd name="connsiteY7" fmla="*/ 3047363 h 3047363"/>
                    <a:gd name="connsiteX8" fmla="*/ 344405 w 1946230"/>
                    <a:gd name="connsiteY8" fmla="*/ 3047363 h 3047363"/>
                    <a:gd name="connsiteX0" fmla="*/ 384023 w 1985848"/>
                    <a:gd name="connsiteY0" fmla="*/ 3047363 h 3047363"/>
                    <a:gd name="connsiteX1" fmla="*/ 662471 w 1985848"/>
                    <a:gd name="connsiteY1" fmla="*/ 1757668 h 3047363"/>
                    <a:gd name="connsiteX2" fmla="*/ 11378 w 1985848"/>
                    <a:gd name="connsiteY2" fmla="*/ 723418 h 3047363"/>
                    <a:gd name="connsiteX3" fmla="*/ 100821 w 1985848"/>
                    <a:gd name="connsiteY3" fmla="*/ 609235 h 3047363"/>
                    <a:gd name="connsiteX4" fmla="*/ 990499 w 1985848"/>
                    <a:gd name="connsiteY4" fmla="*/ 1148475 h 3047363"/>
                    <a:gd name="connsiteX5" fmla="*/ 1732883 w 1985848"/>
                    <a:gd name="connsiteY5" fmla="*/ 72731 h 3047363"/>
                    <a:gd name="connsiteX6" fmla="*/ 1962908 w 1985848"/>
                    <a:gd name="connsiteY6" fmla="*/ 142490 h 3047363"/>
                    <a:gd name="connsiteX7" fmla="*/ 1642991 w 1985848"/>
                    <a:gd name="connsiteY7" fmla="*/ 3047363 h 3047363"/>
                    <a:gd name="connsiteX8" fmla="*/ 384023 w 1985848"/>
                    <a:gd name="connsiteY8" fmla="*/ 3047363 h 3047363"/>
                    <a:gd name="connsiteX0" fmla="*/ 389577 w 1991402"/>
                    <a:gd name="connsiteY0" fmla="*/ 3047363 h 3047363"/>
                    <a:gd name="connsiteX1" fmla="*/ 668025 w 1991402"/>
                    <a:gd name="connsiteY1" fmla="*/ 1757668 h 3047363"/>
                    <a:gd name="connsiteX2" fmla="*/ 16932 w 1991402"/>
                    <a:gd name="connsiteY2" fmla="*/ 723418 h 3047363"/>
                    <a:gd name="connsiteX3" fmla="*/ 106375 w 1991402"/>
                    <a:gd name="connsiteY3" fmla="*/ 609235 h 3047363"/>
                    <a:gd name="connsiteX4" fmla="*/ 996053 w 1991402"/>
                    <a:gd name="connsiteY4" fmla="*/ 1148475 h 3047363"/>
                    <a:gd name="connsiteX5" fmla="*/ 1738437 w 1991402"/>
                    <a:gd name="connsiteY5" fmla="*/ 72731 h 3047363"/>
                    <a:gd name="connsiteX6" fmla="*/ 1968462 w 1991402"/>
                    <a:gd name="connsiteY6" fmla="*/ 142490 h 3047363"/>
                    <a:gd name="connsiteX7" fmla="*/ 1648545 w 1991402"/>
                    <a:gd name="connsiteY7" fmla="*/ 3047363 h 3047363"/>
                    <a:gd name="connsiteX8" fmla="*/ 389577 w 1991402"/>
                    <a:gd name="connsiteY8" fmla="*/ 3047363 h 3047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91402" h="3047363">
                      <a:moveTo>
                        <a:pt x="389577" y="3047363"/>
                      </a:moveTo>
                      <a:cubicBezTo>
                        <a:pt x="607016" y="2697152"/>
                        <a:pt x="730132" y="2144992"/>
                        <a:pt x="668025" y="1757668"/>
                      </a:cubicBezTo>
                      <a:cubicBezTo>
                        <a:pt x="605918" y="1370344"/>
                        <a:pt x="81564" y="785447"/>
                        <a:pt x="16932" y="723418"/>
                      </a:cubicBezTo>
                      <a:cubicBezTo>
                        <a:pt x="-25288" y="676331"/>
                        <a:pt x="13995" y="540240"/>
                        <a:pt x="106375" y="609235"/>
                      </a:cubicBezTo>
                      <a:cubicBezTo>
                        <a:pt x="397954" y="886101"/>
                        <a:pt x="724043" y="1237892"/>
                        <a:pt x="996053" y="1148475"/>
                      </a:cubicBezTo>
                      <a:cubicBezTo>
                        <a:pt x="1268063" y="1059058"/>
                        <a:pt x="1634709" y="257633"/>
                        <a:pt x="1738437" y="72731"/>
                      </a:cubicBezTo>
                      <a:cubicBezTo>
                        <a:pt x="1786492" y="-41519"/>
                        <a:pt x="2073500" y="-23292"/>
                        <a:pt x="1968462" y="142490"/>
                      </a:cubicBezTo>
                      <a:cubicBezTo>
                        <a:pt x="1802412" y="471988"/>
                        <a:pt x="1010449" y="1596633"/>
                        <a:pt x="1648545" y="3047363"/>
                      </a:cubicBezTo>
                      <a:lnTo>
                        <a:pt x="389577" y="3047363"/>
                      </a:lnTo>
                      <a:close/>
                    </a:path>
                  </a:pathLst>
                </a:custGeom>
                <a:solidFill>
                  <a:schemeClr val="tx1">
                    <a:lumMod val="95000"/>
                    <a:lumOff val="5000"/>
                  </a:schemeClr>
                </a:solidFill>
                <a:ln w="3175" cmpd="sng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grpSp>
              <p:nvGrpSpPr>
                <p:cNvPr id="27" name="Group 26">
                  <a:extLst>
                    <a:ext uri="{FF2B5EF4-FFF2-40B4-BE49-F238E27FC236}">
                      <a16:creationId xmlns:a16="http://schemas.microsoft.com/office/drawing/2014/main" id="{A6592ECA-17CD-65F1-1F32-32A13FFD5D71}"/>
                    </a:ext>
                  </a:extLst>
                </p:cNvPr>
                <p:cNvGrpSpPr/>
                <p:nvPr/>
              </p:nvGrpSpPr>
              <p:grpSpPr>
                <a:xfrm>
                  <a:off x="7160131" y="926478"/>
                  <a:ext cx="1657211" cy="1033199"/>
                  <a:chOff x="7160131" y="926478"/>
                  <a:chExt cx="1657211" cy="1033199"/>
                </a:xfrm>
              </p:grpSpPr>
              <p:sp>
                <p:nvSpPr>
                  <p:cNvPr id="28" name="Freeform 284">
                    <a:extLst>
                      <a:ext uri="{FF2B5EF4-FFF2-40B4-BE49-F238E27FC236}">
                        <a16:creationId xmlns:a16="http://schemas.microsoft.com/office/drawing/2014/main" id="{5773F292-18E8-1893-82F4-7F3F1AF77A9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160131" y="926478"/>
                    <a:ext cx="1657211" cy="1033199"/>
                  </a:xfrm>
                  <a:custGeom>
                    <a:avLst/>
                    <a:gdLst>
                      <a:gd name="T0" fmla="*/ 1700 w 3400"/>
                      <a:gd name="T1" fmla="*/ 0 h 2117"/>
                      <a:gd name="T2" fmla="*/ 3166 w 3400"/>
                      <a:gd name="T3" fmla="*/ 951 h 2117"/>
                      <a:gd name="T4" fmla="*/ 3184 w 3400"/>
                      <a:gd name="T5" fmla="*/ 1458 h 2117"/>
                      <a:gd name="T6" fmla="*/ 3210 w 3400"/>
                      <a:gd name="T7" fmla="*/ 1494 h 2117"/>
                      <a:gd name="T8" fmla="*/ 3221 w 3400"/>
                      <a:gd name="T9" fmla="*/ 1539 h 2117"/>
                      <a:gd name="T10" fmla="*/ 3213 w 3400"/>
                      <a:gd name="T11" fmla="*/ 1579 h 2117"/>
                      <a:gd name="T12" fmla="*/ 3191 w 3400"/>
                      <a:gd name="T13" fmla="*/ 1612 h 2117"/>
                      <a:gd name="T14" fmla="*/ 3238 w 3400"/>
                      <a:gd name="T15" fmla="*/ 1969 h 2117"/>
                      <a:gd name="T16" fmla="*/ 3046 w 3400"/>
                      <a:gd name="T17" fmla="*/ 1625 h 2117"/>
                      <a:gd name="T18" fmla="*/ 3013 w 3400"/>
                      <a:gd name="T19" fmla="*/ 1588 h 2117"/>
                      <a:gd name="T20" fmla="*/ 3000 w 3400"/>
                      <a:gd name="T21" fmla="*/ 1539 h 2117"/>
                      <a:gd name="T22" fmla="*/ 3011 w 3400"/>
                      <a:gd name="T23" fmla="*/ 1494 h 2117"/>
                      <a:gd name="T24" fmla="*/ 3038 w 3400"/>
                      <a:gd name="T25" fmla="*/ 1458 h 2117"/>
                      <a:gd name="T26" fmla="*/ 3057 w 3400"/>
                      <a:gd name="T27" fmla="*/ 1005 h 2117"/>
                      <a:gd name="T28" fmla="*/ 2637 w 3400"/>
                      <a:gd name="T29" fmla="*/ 1800 h 2117"/>
                      <a:gd name="T30" fmla="*/ 2629 w 3400"/>
                      <a:gd name="T31" fmla="*/ 1808 h 2117"/>
                      <a:gd name="T32" fmla="*/ 2605 w 3400"/>
                      <a:gd name="T33" fmla="*/ 1828 h 2117"/>
                      <a:gd name="T34" fmla="*/ 2567 w 3400"/>
                      <a:gd name="T35" fmla="*/ 1858 h 2117"/>
                      <a:gd name="T36" fmla="*/ 2513 w 3400"/>
                      <a:gd name="T37" fmla="*/ 1895 h 2117"/>
                      <a:gd name="T38" fmla="*/ 2443 w 3400"/>
                      <a:gd name="T39" fmla="*/ 1937 h 2117"/>
                      <a:gd name="T40" fmla="*/ 2358 w 3400"/>
                      <a:gd name="T41" fmla="*/ 1981 h 2117"/>
                      <a:gd name="T42" fmla="*/ 2258 w 3400"/>
                      <a:gd name="T43" fmla="*/ 2022 h 2117"/>
                      <a:gd name="T44" fmla="*/ 2143 w 3400"/>
                      <a:gd name="T45" fmla="*/ 2060 h 2117"/>
                      <a:gd name="T46" fmla="*/ 2015 w 3400"/>
                      <a:gd name="T47" fmla="*/ 2090 h 2117"/>
                      <a:gd name="T48" fmla="*/ 1871 w 3400"/>
                      <a:gd name="T49" fmla="*/ 2110 h 2117"/>
                      <a:gd name="T50" fmla="*/ 1713 w 3400"/>
                      <a:gd name="T51" fmla="*/ 2117 h 2117"/>
                      <a:gd name="T52" fmla="*/ 1554 w 3400"/>
                      <a:gd name="T53" fmla="*/ 2110 h 2117"/>
                      <a:gd name="T54" fmla="*/ 1408 w 3400"/>
                      <a:gd name="T55" fmla="*/ 2090 h 2117"/>
                      <a:gd name="T56" fmla="*/ 1277 w 3400"/>
                      <a:gd name="T57" fmla="*/ 2060 h 2117"/>
                      <a:gd name="T58" fmla="*/ 1159 w 3400"/>
                      <a:gd name="T59" fmla="*/ 2022 h 2117"/>
                      <a:gd name="T60" fmla="*/ 1056 w 3400"/>
                      <a:gd name="T61" fmla="*/ 1981 h 2117"/>
                      <a:gd name="T62" fmla="*/ 968 w 3400"/>
                      <a:gd name="T63" fmla="*/ 1937 h 2117"/>
                      <a:gd name="T64" fmla="*/ 895 w 3400"/>
                      <a:gd name="T65" fmla="*/ 1895 h 2117"/>
                      <a:gd name="T66" fmla="*/ 838 w 3400"/>
                      <a:gd name="T67" fmla="*/ 1858 h 2117"/>
                      <a:gd name="T68" fmla="*/ 797 w 3400"/>
                      <a:gd name="T69" fmla="*/ 1828 h 2117"/>
                      <a:gd name="T70" fmla="*/ 771 w 3400"/>
                      <a:gd name="T71" fmla="*/ 1808 h 2117"/>
                      <a:gd name="T72" fmla="*/ 763 w 3400"/>
                      <a:gd name="T73" fmla="*/ 1800 h 2117"/>
                      <a:gd name="T74" fmla="*/ 0 w 3400"/>
                      <a:gd name="T75" fmla="*/ 836 h 211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</a:cxnLst>
                    <a:rect l="0" t="0" r="r" b="b"/>
                    <a:pathLst>
                      <a:path w="3400" h="2117">
                        <a:moveTo>
                          <a:pt x="1700" y="0"/>
                        </a:moveTo>
                        <a:lnTo>
                          <a:pt x="1700" y="0"/>
                        </a:lnTo>
                        <a:lnTo>
                          <a:pt x="3400" y="836"/>
                        </a:lnTo>
                        <a:lnTo>
                          <a:pt x="3166" y="951"/>
                        </a:lnTo>
                        <a:lnTo>
                          <a:pt x="3166" y="1445"/>
                        </a:lnTo>
                        <a:lnTo>
                          <a:pt x="3184" y="1458"/>
                        </a:lnTo>
                        <a:lnTo>
                          <a:pt x="3199" y="1475"/>
                        </a:lnTo>
                        <a:lnTo>
                          <a:pt x="3210" y="1494"/>
                        </a:lnTo>
                        <a:lnTo>
                          <a:pt x="3218" y="1515"/>
                        </a:lnTo>
                        <a:lnTo>
                          <a:pt x="3221" y="1539"/>
                        </a:lnTo>
                        <a:lnTo>
                          <a:pt x="3219" y="1559"/>
                        </a:lnTo>
                        <a:lnTo>
                          <a:pt x="3213" y="1579"/>
                        </a:lnTo>
                        <a:lnTo>
                          <a:pt x="3203" y="1596"/>
                        </a:lnTo>
                        <a:lnTo>
                          <a:pt x="3191" y="1612"/>
                        </a:lnTo>
                        <a:lnTo>
                          <a:pt x="3177" y="1625"/>
                        </a:lnTo>
                        <a:lnTo>
                          <a:pt x="3238" y="1969"/>
                        </a:lnTo>
                        <a:lnTo>
                          <a:pt x="2983" y="1969"/>
                        </a:lnTo>
                        <a:lnTo>
                          <a:pt x="3046" y="1625"/>
                        </a:lnTo>
                        <a:lnTo>
                          <a:pt x="3027" y="1608"/>
                        </a:lnTo>
                        <a:lnTo>
                          <a:pt x="3013" y="1588"/>
                        </a:lnTo>
                        <a:lnTo>
                          <a:pt x="3005" y="1564"/>
                        </a:lnTo>
                        <a:lnTo>
                          <a:pt x="3000" y="1539"/>
                        </a:lnTo>
                        <a:lnTo>
                          <a:pt x="3004" y="1515"/>
                        </a:lnTo>
                        <a:lnTo>
                          <a:pt x="3011" y="1494"/>
                        </a:lnTo>
                        <a:lnTo>
                          <a:pt x="3023" y="1475"/>
                        </a:lnTo>
                        <a:lnTo>
                          <a:pt x="3038" y="1458"/>
                        </a:lnTo>
                        <a:lnTo>
                          <a:pt x="3057" y="1445"/>
                        </a:lnTo>
                        <a:lnTo>
                          <a:pt x="3057" y="1005"/>
                        </a:lnTo>
                        <a:lnTo>
                          <a:pt x="2637" y="1212"/>
                        </a:lnTo>
                        <a:lnTo>
                          <a:pt x="2637" y="1800"/>
                        </a:lnTo>
                        <a:lnTo>
                          <a:pt x="2635" y="1802"/>
                        </a:lnTo>
                        <a:lnTo>
                          <a:pt x="2629" y="1808"/>
                        </a:lnTo>
                        <a:lnTo>
                          <a:pt x="2619" y="1816"/>
                        </a:lnTo>
                        <a:lnTo>
                          <a:pt x="2605" y="1828"/>
                        </a:lnTo>
                        <a:lnTo>
                          <a:pt x="2588" y="1842"/>
                        </a:lnTo>
                        <a:lnTo>
                          <a:pt x="2567" y="1858"/>
                        </a:lnTo>
                        <a:lnTo>
                          <a:pt x="2541" y="1876"/>
                        </a:lnTo>
                        <a:lnTo>
                          <a:pt x="2513" y="1895"/>
                        </a:lnTo>
                        <a:lnTo>
                          <a:pt x="2480" y="1916"/>
                        </a:lnTo>
                        <a:lnTo>
                          <a:pt x="2443" y="1937"/>
                        </a:lnTo>
                        <a:lnTo>
                          <a:pt x="2402" y="1959"/>
                        </a:lnTo>
                        <a:lnTo>
                          <a:pt x="2358" y="1981"/>
                        </a:lnTo>
                        <a:lnTo>
                          <a:pt x="2310" y="2002"/>
                        </a:lnTo>
                        <a:lnTo>
                          <a:pt x="2258" y="2022"/>
                        </a:lnTo>
                        <a:lnTo>
                          <a:pt x="2203" y="2042"/>
                        </a:lnTo>
                        <a:lnTo>
                          <a:pt x="2143" y="2060"/>
                        </a:lnTo>
                        <a:lnTo>
                          <a:pt x="2081" y="2076"/>
                        </a:lnTo>
                        <a:lnTo>
                          <a:pt x="2015" y="2090"/>
                        </a:lnTo>
                        <a:lnTo>
                          <a:pt x="1945" y="2101"/>
                        </a:lnTo>
                        <a:lnTo>
                          <a:pt x="1871" y="2110"/>
                        </a:lnTo>
                        <a:lnTo>
                          <a:pt x="1793" y="2115"/>
                        </a:lnTo>
                        <a:lnTo>
                          <a:pt x="1713" y="2117"/>
                        </a:lnTo>
                        <a:lnTo>
                          <a:pt x="1631" y="2115"/>
                        </a:lnTo>
                        <a:lnTo>
                          <a:pt x="1554" y="2110"/>
                        </a:lnTo>
                        <a:lnTo>
                          <a:pt x="1480" y="2101"/>
                        </a:lnTo>
                        <a:lnTo>
                          <a:pt x="1408" y="2090"/>
                        </a:lnTo>
                        <a:lnTo>
                          <a:pt x="1341" y="2076"/>
                        </a:lnTo>
                        <a:lnTo>
                          <a:pt x="1277" y="2060"/>
                        </a:lnTo>
                        <a:lnTo>
                          <a:pt x="1215" y="2042"/>
                        </a:lnTo>
                        <a:lnTo>
                          <a:pt x="1159" y="2022"/>
                        </a:lnTo>
                        <a:lnTo>
                          <a:pt x="1105" y="2002"/>
                        </a:lnTo>
                        <a:lnTo>
                          <a:pt x="1056" y="1981"/>
                        </a:lnTo>
                        <a:lnTo>
                          <a:pt x="1010" y="1959"/>
                        </a:lnTo>
                        <a:lnTo>
                          <a:pt x="968" y="1937"/>
                        </a:lnTo>
                        <a:lnTo>
                          <a:pt x="929" y="1916"/>
                        </a:lnTo>
                        <a:lnTo>
                          <a:pt x="895" y="1895"/>
                        </a:lnTo>
                        <a:lnTo>
                          <a:pt x="864" y="1876"/>
                        </a:lnTo>
                        <a:lnTo>
                          <a:pt x="838" y="1858"/>
                        </a:lnTo>
                        <a:lnTo>
                          <a:pt x="816" y="1842"/>
                        </a:lnTo>
                        <a:lnTo>
                          <a:pt x="797" y="1828"/>
                        </a:lnTo>
                        <a:lnTo>
                          <a:pt x="782" y="1816"/>
                        </a:lnTo>
                        <a:lnTo>
                          <a:pt x="771" y="1808"/>
                        </a:lnTo>
                        <a:lnTo>
                          <a:pt x="765" y="1802"/>
                        </a:lnTo>
                        <a:lnTo>
                          <a:pt x="763" y="1800"/>
                        </a:lnTo>
                        <a:lnTo>
                          <a:pt x="763" y="1212"/>
                        </a:lnTo>
                        <a:lnTo>
                          <a:pt x="0" y="836"/>
                        </a:lnTo>
                        <a:lnTo>
                          <a:pt x="170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8000">
                        <a:schemeClr val="accent4"/>
                      </a:gs>
                      <a:gs pos="100000">
                        <a:schemeClr val="accent1"/>
                      </a:gs>
                    </a:gsLst>
                    <a:lin ang="8100000" scaled="1"/>
                    <a:tileRect/>
                  </a:gra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013"/>
                  </a:p>
                </p:txBody>
              </p:sp>
              <p:cxnSp>
                <p:nvCxnSpPr>
                  <p:cNvPr id="29" name="Straight Connector 28">
                    <a:extLst>
                      <a:ext uri="{FF2B5EF4-FFF2-40B4-BE49-F238E27FC236}">
                        <a16:creationId xmlns:a16="http://schemas.microsoft.com/office/drawing/2014/main" id="{E7A5A11C-8E0C-BCCE-7A0C-AC09C7834F39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7505700" y="1257300"/>
                    <a:ext cx="476250" cy="267684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" name="Straight Connector 29">
                    <a:extLst>
                      <a:ext uri="{FF2B5EF4-FFF2-40B4-BE49-F238E27FC236}">
                        <a16:creationId xmlns:a16="http://schemas.microsoft.com/office/drawing/2014/main" id="{D50288BA-51FB-0C80-C73B-CCCFF64FDC37}"/>
                      </a:ext>
                    </a:extLst>
                  </p:cNvPr>
                  <p:cNvCxnSpPr/>
                  <p:nvPr/>
                </p:nvCxnSpPr>
                <p:spPr>
                  <a:xfrm>
                    <a:off x="7981950" y="1257300"/>
                    <a:ext cx="438150" cy="267684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B01E4996-B6B5-C532-FC9C-4DC6940AB10F}"/>
                  </a:ext>
                </a:extLst>
              </p:cNvPr>
              <p:cNvGrpSpPr/>
              <p:nvPr/>
            </p:nvGrpSpPr>
            <p:grpSpPr>
              <a:xfrm>
                <a:off x="5079952" y="1557746"/>
                <a:ext cx="1413845" cy="3202511"/>
                <a:chOff x="7160131" y="926478"/>
                <a:chExt cx="2072040" cy="4693394"/>
              </a:xfrm>
            </p:grpSpPr>
            <p:sp>
              <p:nvSpPr>
                <p:cNvPr id="19" name="Oval 18">
                  <a:extLst>
                    <a:ext uri="{FF2B5EF4-FFF2-40B4-BE49-F238E27FC236}">
                      <a16:creationId xmlns:a16="http://schemas.microsoft.com/office/drawing/2014/main" id="{CF173BE3-C051-3B2A-1174-5CD2A152E3AD}"/>
                    </a:ext>
                  </a:extLst>
                </p:cNvPr>
                <p:cNvSpPr/>
                <p:nvPr/>
              </p:nvSpPr>
              <p:spPr>
                <a:xfrm>
                  <a:off x="7743825" y="2009190"/>
                  <a:ext cx="793009" cy="754641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13"/>
                </a:p>
              </p:txBody>
            </p:sp>
            <p:sp>
              <p:nvSpPr>
                <p:cNvPr id="20" name="Freeform 37">
                  <a:extLst>
                    <a:ext uri="{FF2B5EF4-FFF2-40B4-BE49-F238E27FC236}">
                      <a16:creationId xmlns:a16="http://schemas.microsoft.com/office/drawing/2014/main" id="{7E1B7AED-2C59-32DD-59EB-985BD9FD3988}"/>
                    </a:ext>
                  </a:extLst>
                </p:cNvPr>
                <p:cNvSpPr/>
                <p:nvPr/>
              </p:nvSpPr>
              <p:spPr>
                <a:xfrm>
                  <a:off x="7274202" y="1524984"/>
                  <a:ext cx="1957969" cy="4094888"/>
                </a:xfrm>
                <a:custGeom>
                  <a:avLst/>
                  <a:gdLst>
                    <a:gd name="connsiteX0" fmla="*/ 230909 w 1108363"/>
                    <a:gd name="connsiteY0" fmla="*/ 2921000 h 2921000"/>
                    <a:gd name="connsiteX1" fmla="*/ 600363 w 1108363"/>
                    <a:gd name="connsiteY1" fmla="*/ 1558637 h 2921000"/>
                    <a:gd name="connsiteX2" fmla="*/ 0 w 1108363"/>
                    <a:gd name="connsiteY2" fmla="*/ 288637 h 2921000"/>
                    <a:gd name="connsiteX3" fmla="*/ 785091 w 1108363"/>
                    <a:gd name="connsiteY3" fmla="*/ 1096818 h 2921000"/>
                    <a:gd name="connsiteX4" fmla="*/ 1085272 w 1108363"/>
                    <a:gd name="connsiteY4" fmla="*/ 0 h 2921000"/>
                    <a:gd name="connsiteX5" fmla="*/ 1108363 w 1108363"/>
                    <a:gd name="connsiteY5" fmla="*/ 2921000 h 2921000"/>
                    <a:gd name="connsiteX6" fmla="*/ 230909 w 1108363"/>
                    <a:gd name="connsiteY6" fmla="*/ 2921000 h 2921000"/>
                    <a:gd name="connsiteX0" fmla="*/ 230909 w 1108363"/>
                    <a:gd name="connsiteY0" fmla="*/ 2921000 h 2921000"/>
                    <a:gd name="connsiteX1" fmla="*/ 611908 w 1108363"/>
                    <a:gd name="connsiteY1" fmla="*/ 1512455 h 2921000"/>
                    <a:gd name="connsiteX2" fmla="*/ 0 w 1108363"/>
                    <a:gd name="connsiteY2" fmla="*/ 288637 h 2921000"/>
                    <a:gd name="connsiteX3" fmla="*/ 785091 w 1108363"/>
                    <a:gd name="connsiteY3" fmla="*/ 1096818 h 2921000"/>
                    <a:gd name="connsiteX4" fmla="*/ 1085272 w 1108363"/>
                    <a:gd name="connsiteY4" fmla="*/ 0 h 2921000"/>
                    <a:gd name="connsiteX5" fmla="*/ 1108363 w 1108363"/>
                    <a:gd name="connsiteY5" fmla="*/ 2921000 h 2921000"/>
                    <a:gd name="connsiteX6" fmla="*/ 230909 w 1108363"/>
                    <a:gd name="connsiteY6" fmla="*/ 2921000 h 2921000"/>
                    <a:gd name="connsiteX0" fmla="*/ 231913 w 1109367"/>
                    <a:gd name="connsiteY0" fmla="*/ 2921000 h 2921000"/>
                    <a:gd name="connsiteX1" fmla="*/ 612912 w 1109367"/>
                    <a:gd name="connsiteY1" fmla="*/ 1512455 h 2921000"/>
                    <a:gd name="connsiteX2" fmla="*/ 1004 w 1109367"/>
                    <a:gd name="connsiteY2" fmla="*/ 288637 h 2921000"/>
                    <a:gd name="connsiteX3" fmla="*/ 786095 w 1109367"/>
                    <a:gd name="connsiteY3" fmla="*/ 1096818 h 2921000"/>
                    <a:gd name="connsiteX4" fmla="*/ 1086276 w 1109367"/>
                    <a:gd name="connsiteY4" fmla="*/ 0 h 2921000"/>
                    <a:gd name="connsiteX5" fmla="*/ 1109367 w 1109367"/>
                    <a:gd name="connsiteY5" fmla="*/ 2921000 h 2921000"/>
                    <a:gd name="connsiteX6" fmla="*/ 231913 w 1109367"/>
                    <a:gd name="connsiteY6" fmla="*/ 2921000 h 2921000"/>
                    <a:gd name="connsiteX0" fmla="*/ 231913 w 1109367"/>
                    <a:gd name="connsiteY0" fmla="*/ 2921000 h 2921000"/>
                    <a:gd name="connsiteX1" fmla="*/ 612912 w 1109367"/>
                    <a:gd name="connsiteY1" fmla="*/ 1512455 h 2921000"/>
                    <a:gd name="connsiteX2" fmla="*/ 1004 w 1109367"/>
                    <a:gd name="connsiteY2" fmla="*/ 288637 h 2921000"/>
                    <a:gd name="connsiteX3" fmla="*/ 786095 w 1109367"/>
                    <a:gd name="connsiteY3" fmla="*/ 1096818 h 2921000"/>
                    <a:gd name="connsiteX4" fmla="*/ 1086276 w 1109367"/>
                    <a:gd name="connsiteY4" fmla="*/ 0 h 2921000"/>
                    <a:gd name="connsiteX5" fmla="*/ 1109367 w 1109367"/>
                    <a:gd name="connsiteY5" fmla="*/ 2921000 h 2921000"/>
                    <a:gd name="connsiteX6" fmla="*/ 231913 w 1109367"/>
                    <a:gd name="connsiteY6" fmla="*/ 2921000 h 2921000"/>
                    <a:gd name="connsiteX0" fmla="*/ 230909 w 1108363"/>
                    <a:gd name="connsiteY0" fmla="*/ 2921000 h 2921000"/>
                    <a:gd name="connsiteX1" fmla="*/ 611908 w 1108363"/>
                    <a:gd name="connsiteY1" fmla="*/ 1512455 h 2921000"/>
                    <a:gd name="connsiteX2" fmla="*/ 0 w 1108363"/>
                    <a:gd name="connsiteY2" fmla="*/ 288637 h 2921000"/>
                    <a:gd name="connsiteX3" fmla="*/ 785091 w 1108363"/>
                    <a:gd name="connsiteY3" fmla="*/ 1096818 h 2921000"/>
                    <a:gd name="connsiteX4" fmla="*/ 1085272 w 1108363"/>
                    <a:gd name="connsiteY4" fmla="*/ 0 h 2921000"/>
                    <a:gd name="connsiteX5" fmla="*/ 1108363 w 1108363"/>
                    <a:gd name="connsiteY5" fmla="*/ 2921000 h 2921000"/>
                    <a:gd name="connsiteX6" fmla="*/ 230909 w 1108363"/>
                    <a:gd name="connsiteY6" fmla="*/ 2921000 h 2921000"/>
                    <a:gd name="connsiteX0" fmla="*/ 230909 w 1108363"/>
                    <a:gd name="connsiteY0" fmla="*/ 2958143 h 2958143"/>
                    <a:gd name="connsiteX1" fmla="*/ 611908 w 1108363"/>
                    <a:gd name="connsiteY1" fmla="*/ 1549598 h 2958143"/>
                    <a:gd name="connsiteX2" fmla="*/ 0 w 1108363"/>
                    <a:gd name="connsiteY2" fmla="*/ 325780 h 2958143"/>
                    <a:gd name="connsiteX3" fmla="*/ 785091 w 1108363"/>
                    <a:gd name="connsiteY3" fmla="*/ 1133961 h 2958143"/>
                    <a:gd name="connsiteX4" fmla="*/ 1085272 w 1108363"/>
                    <a:gd name="connsiteY4" fmla="*/ 37143 h 2958143"/>
                    <a:gd name="connsiteX5" fmla="*/ 1108363 w 1108363"/>
                    <a:gd name="connsiteY5" fmla="*/ 2958143 h 2958143"/>
                    <a:gd name="connsiteX6" fmla="*/ 230909 w 1108363"/>
                    <a:gd name="connsiteY6" fmla="*/ 2958143 h 2958143"/>
                    <a:gd name="connsiteX0" fmla="*/ 230909 w 1108363"/>
                    <a:gd name="connsiteY0" fmla="*/ 2966940 h 2966940"/>
                    <a:gd name="connsiteX1" fmla="*/ 611908 w 1108363"/>
                    <a:gd name="connsiteY1" fmla="*/ 1558395 h 2966940"/>
                    <a:gd name="connsiteX2" fmla="*/ 0 w 1108363"/>
                    <a:gd name="connsiteY2" fmla="*/ 334577 h 2966940"/>
                    <a:gd name="connsiteX3" fmla="*/ 785091 w 1108363"/>
                    <a:gd name="connsiteY3" fmla="*/ 1142758 h 2966940"/>
                    <a:gd name="connsiteX4" fmla="*/ 1085272 w 1108363"/>
                    <a:gd name="connsiteY4" fmla="*/ 45940 h 2966940"/>
                    <a:gd name="connsiteX5" fmla="*/ 1108363 w 1108363"/>
                    <a:gd name="connsiteY5" fmla="*/ 2966940 h 2966940"/>
                    <a:gd name="connsiteX6" fmla="*/ 230909 w 1108363"/>
                    <a:gd name="connsiteY6" fmla="*/ 2966940 h 2966940"/>
                    <a:gd name="connsiteX0" fmla="*/ 230909 w 1327727"/>
                    <a:gd name="connsiteY0" fmla="*/ 3248142 h 3248142"/>
                    <a:gd name="connsiteX1" fmla="*/ 611908 w 1327727"/>
                    <a:gd name="connsiteY1" fmla="*/ 1839597 h 3248142"/>
                    <a:gd name="connsiteX2" fmla="*/ 0 w 1327727"/>
                    <a:gd name="connsiteY2" fmla="*/ 615779 h 3248142"/>
                    <a:gd name="connsiteX3" fmla="*/ 785091 w 1327727"/>
                    <a:gd name="connsiteY3" fmla="*/ 1423960 h 3248142"/>
                    <a:gd name="connsiteX4" fmla="*/ 1327727 w 1327727"/>
                    <a:gd name="connsiteY4" fmla="*/ 38505 h 3248142"/>
                    <a:gd name="connsiteX5" fmla="*/ 1108363 w 1327727"/>
                    <a:gd name="connsiteY5" fmla="*/ 3248142 h 3248142"/>
                    <a:gd name="connsiteX6" fmla="*/ 230909 w 1327727"/>
                    <a:gd name="connsiteY6" fmla="*/ 3248142 h 3248142"/>
                    <a:gd name="connsiteX0" fmla="*/ 230909 w 1327727"/>
                    <a:gd name="connsiteY0" fmla="*/ 3248142 h 3248142"/>
                    <a:gd name="connsiteX1" fmla="*/ 611908 w 1327727"/>
                    <a:gd name="connsiteY1" fmla="*/ 1839597 h 3248142"/>
                    <a:gd name="connsiteX2" fmla="*/ 0 w 1327727"/>
                    <a:gd name="connsiteY2" fmla="*/ 615779 h 3248142"/>
                    <a:gd name="connsiteX3" fmla="*/ 785091 w 1327727"/>
                    <a:gd name="connsiteY3" fmla="*/ 1423960 h 3248142"/>
                    <a:gd name="connsiteX4" fmla="*/ 1327727 w 1327727"/>
                    <a:gd name="connsiteY4" fmla="*/ 38505 h 3248142"/>
                    <a:gd name="connsiteX5" fmla="*/ 1108363 w 1327727"/>
                    <a:gd name="connsiteY5" fmla="*/ 3248142 h 3248142"/>
                    <a:gd name="connsiteX6" fmla="*/ 230909 w 1327727"/>
                    <a:gd name="connsiteY6" fmla="*/ 3248142 h 3248142"/>
                    <a:gd name="connsiteX0" fmla="*/ 230909 w 1327727"/>
                    <a:gd name="connsiteY0" fmla="*/ 3248142 h 3248142"/>
                    <a:gd name="connsiteX1" fmla="*/ 611908 w 1327727"/>
                    <a:gd name="connsiteY1" fmla="*/ 1839597 h 3248142"/>
                    <a:gd name="connsiteX2" fmla="*/ 0 w 1327727"/>
                    <a:gd name="connsiteY2" fmla="*/ 615779 h 3248142"/>
                    <a:gd name="connsiteX3" fmla="*/ 785091 w 1327727"/>
                    <a:gd name="connsiteY3" fmla="*/ 1423960 h 3248142"/>
                    <a:gd name="connsiteX4" fmla="*/ 1327727 w 1327727"/>
                    <a:gd name="connsiteY4" fmla="*/ 38505 h 3248142"/>
                    <a:gd name="connsiteX5" fmla="*/ 1108363 w 1327727"/>
                    <a:gd name="connsiteY5" fmla="*/ 3248142 h 3248142"/>
                    <a:gd name="connsiteX6" fmla="*/ 230909 w 1327727"/>
                    <a:gd name="connsiteY6" fmla="*/ 3248142 h 3248142"/>
                    <a:gd name="connsiteX0" fmla="*/ 230909 w 1327727"/>
                    <a:gd name="connsiteY0" fmla="*/ 3209637 h 3209637"/>
                    <a:gd name="connsiteX1" fmla="*/ 611908 w 1327727"/>
                    <a:gd name="connsiteY1" fmla="*/ 1801092 h 3209637"/>
                    <a:gd name="connsiteX2" fmla="*/ 0 w 1327727"/>
                    <a:gd name="connsiteY2" fmla="*/ 577274 h 3209637"/>
                    <a:gd name="connsiteX3" fmla="*/ 785091 w 1327727"/>
                    <a:gd name="connsiteY3" fmla="*/ 1385455 h 3209637"/>
                    <a:gd name="connsiteX4" fmla="*/ 1327727 w 1327727"/>
                    <a:gd name="connsiteY4" fmla="*/ 0 h 3209637"/>
                    <a:gd name="connsiteX5" fmla="*/ 1108363 w 1327727"/>
                    <a:gd name="connsiteY5" fmla="*/ 3209637 h 3209637"/>
                    <a:gd name="connsiteX6" fmla="*/ 230909 w 1327727"/>
                    <a:gd name="connsiteY6" fmla="*/ 3209637 h 3209637"/>
                    <a:gd name="connsiteX0" fmla="*/ 292002 w 1388820"/>
                    <a:gd name="connsiteY0" fmla="*/ 3209637 h 3209637"/>
                    <a:gd name="connsiteX1" fmla="*/ 673001 w 1388820"/>
                    <a:gd name="connsiteY1" fmla="*/ 1801092 h 3209637"/>
                    <a:gd name="connsiteX2" fmla="*/ 121129 w 1388820"/>
                    <a:gd name="connsiteY2" fmla="*/ 702541 h 3209637"/>
                    <a:gd name="connsiteX3" fmla="*/ 61093 w 1388820"/>
                    <a:gd name="connsiteY3" fmla="*/ 577274 h 3209637"/>
                    <a:gd name="connsiteX4" fmla="*/ 846184 w 1388820"/>
                    <a:gd name="connsiteY4" fmla="*/ 1385455 h 3209637"/>
                    <a:gd name="connsiteX5" fmla="*/ 1388820 w 1388820"/>
                    <a:gd name="connsiteY5" fmla="*/ 0 h 3209637"/>
                    <a:gd name="connsiteX6" fmla="*/ 1169456 w 1388820"/>
                    <a:gd name="connsiteY6" fmla="*/ 3209637 h 3209637"/>
                    <a:gd name="connsiteX7" fmla="*/ 292002 w 1388820"/>
                    <a:gd name="connsiteY7" fmla="*/ 3209637 h 3209637"/>
                    <a:gd name="connsiteX0" fmla="*/ 325077 w 1421895"/>
                    <a:gd name="connsiteY0" fmla="*/ 3209637 h 3209637"/>
                    <a:gd name="connsiteX1" fmla="*/ 706076 w 1421895"/>
                    <a:gd name="connsiteY1" fmla="*/ 1801092 h 3209637"/>
                    <a:gd name="connsiteX2" fmla="*/ 73386 w 1421895"/>
                    <a:gd name="connsiteY2" fmla="*/ 656360 h 3209637"/>
                    <a:gd name="connsiteX3" fmla="*/ 94168 w 1421895"/>
                    <a:gd name="connsiteY3" fmla="*/ 577274 h 3209637"/>
                    <a:gd name="connsiteX4" fmla="*/ 879259 w 1421895"/>
                    <a:gd name="connsiteY4" fmla="*/ 1385455 h 3209637"/>
                    <a:gd name="connsiteX5" fmla="*/ 1421895 w 1421895"/>
                    <a:gd name="connsiteY5" fmla="*/ 0 h 3209637"/>
                    <a:gd name="connsiteX6" fmla="*/ 1202531 w 1421895"/>
                    <a:gd name="connsiteY6" fmla="*/ 3209637 h 3209637"/>
                    <a:gd name="connsiteX7" fmla="*/ 325077 w 1421895"/>
                    <a:gd name="connsiteY7" fmla="*/ 3209637 h 3209637"/>
                    <a:gd name="connsiteX0" fmla="*/ 325077 w 1421895"/>
                    <a:gd name="connsiteY0" fmla="*/ 3209637 h 3209637"/>
                    <a:gd name="connsiteX1" fmla="*/ 648349 w 1421895"/>
                    <a:gd name="connsiteY1" fmla="*/ 1905001 h 3209637"/>
                    <a:gd name="connsiteX2" fmla="*/ 73386 w 1421895"/>
                    <a:gd name="connsiteY2" fmla="*/ 656360 h 3209637"/>
                    <a:gd name="connsiteX3" fmla="*/ 94168 w 1421895"/>
                    <a:gd name="connsiteY3" fmla="*/ 577274 h 3209637"/>
                    <a:gd name="connsiteX4" fmla="*/ 879259 w 1421895"/>
                    <a:gd name="connsiteY4" fmla="*/ 1385455 h 3209637"/>
                    <a:gd name="connsiteX5" fmla="*/ 1421895 w 1421895"/>
                    <a:gd name="connsiteY5" fmla="*/ 0 h 3209637"/>
                    <a:gd name="connsiteX6" fmla="*/ 1202531 w 1421895"/>
                    <a:gd name="connsiteY6" fmla="*/ 3209637 h 3209637"/>
                    <a:gd name="connsiteX7" fmla="*/ 325077 w 1421895"/>
                    <a:gd name="connsiteY7" fmla="*/ 3209637 h 3209637"/>
                    <a:gd name="connsiteX0" fmla="*/ 325077 w 1421895"/>
                    <a:gd name="connsiteY0" fmla="*/ 3209637 h 3209637"/>
                    <a:gd name="connsiteX1" fmla="*/ 648349 w 1421895"/>
                    <a:gd name="connsiteY1" fmla="*/ 1905001 h 3209637"/>
                    <a:gd name="connsiteX2" fmla="*/ 73386 w 1421895"/>
                    <a:gd name="connsiteY2" fmla="*/ 656360 h 3209637"/>
                    <a:gd name="connsiteX3" fmla="*/ 94168 w 1421895"/>
                    <a:gd name="connsiteY3" fmla="*/ 577274 h 3209637"/>
                    <a:gd name="connsiteX4" fmla="*/ 879259 w 1421895"/>
                    <a:gd name="connsiteY4" fmla="*/ 1385455 h 3209637"/>
                    <a:gd name="connsiteX5" fmla="*/ 1421895 w 1421895"/>
                    <a:gd name="connsiteY5" fmla="*/ 0 h 3209637"/>
                    <a:gd name="connsiteX6" fmla="*/ 1202531 w 1421895"/>
                    <a:gd name="connsiteY6" fmla="*/ 3209637 h 3209637"/>
                    <a:gd name="connsiteX7" fmla="*/ 325077 w 1421895"/>
                    <a:gd name="connsiteY7" fmla="*/ 3209637 h 3209637"/>
                    <a:gd name="connsiteX0" fmla="*/ 325077 w 1421895"/>
                    <a:gd name="connsiteY0" fmla="*/ 3209637 h 3209637"/>
                    <a:gd name="connsiteX1" fmla="*/ 648349 w 1421895"/>
                    <a:gd name="connsiteY1" fmla="*/ 1905001 h 3209637"/>
                    <a:gd name="connsiteX2" fmla="*/ 73386 w 1421895"/>
                    <a:gd name="connsiteY2" fmla="*/ 656360 h 3209637"/>
                    <a:gd name="connsiteX3" fmla="*/ 94168 w 1421895"/>
                    <a:gd name="connsiteY3" fmla="*/ 577274 h 3209637"/>
                    <a:gd name="connsiteX4" fmla="*/ 879259 w 1421895"/>
                    <a:gd name="connsiteY4" fmla="*/ 1385455 h 3209637"/>
                    <a:gd name="connsiteX5" fmla="*/ 1421895 w 1421895"/>
                    <a:gd name="connsiteY5" fmla="*/ 0 h 3209637"/>
                    <a:gd name="connsiteX6" fmla="*/ 1202531 w 1421895"/>
                    <a:gd name="connsiteY6" fmla="*/ 3209637 h 3209637"/>
                    <a:gd name="connsiteX7" fmla="*/ 325077 w 1421895"/>
                    <a:gd name="connsiteY7" fmla="*/ 3209637 h 3209637"/>
                    <a:gd name="connsiteX0" fmla="*/ 302147 w 1398965"/>
                    <a:gd name="connsiteY0" fmla="*/ 3209637 h 3209637"/>
                    <a:gd name="connsiteX1" fmla="*/ 625419 w 1398965"/>
                    <a:gd name="connsiteY1" fmla="*/ 1905001 h 3209637"/>
                    <a:gd name="connsiteX2" fmla="*/ 50456 w 1398965"/>
                    <a:gd name="connsiteY2" fmla="*/ 656360 h 3209637"/>
                    <a:gd name="connsiteX3" fmla="*/ 71238 w 1398965"/>
                    <a:gd name="connsiteY3" fmla="*/ 577274 h 3209637"/>
                    <a:gd name="connsiteX4" fmla="*/ 856329 w 1398965"/>
                    <a:gd name="connsiteY4" fmla="*/ 1385455 h 3209637"/>
                    <a:gd name="connsiteX5" fmla="*/ 1398965 w 1398965"/>
                    <a:gd name="connsiteY5" fmla="*/ 0 h 3209637"/>
                    <a:gd name="connsiteX6" fmla="*/ 1179601 w 1398965"/>
                    <a:gd name="connsiteY6" fmla="*/ 3209637 h 3209637"/>
                    <a:gd name="connsiteX7" fmla="*/ 302147 w 1398965"/>
                    <a:gd name="connsiteY7" fmla="*/ 3209637 h 3209637"/>
                    <a:gd name="connsiteX0" fmla="*/ 275904 w 1372722"/>
                    <a:gd name="connsiteY0" fmla="*/ 3209637 h 3209637"/>
                    <a:gd name="connsiteX1" fmla="*/ 599176 w 1372722"/>
                    <a:gd name="connsiteY1" fmla="*/ 1905001 h 3209637"/>
                    <a:gd name="connsiteX2" fmla="*/ 24213 w 1372722"/>
                    <a:gd name="connsiteY2" fmla="*/ 656360 h 3209637"/>
                    <a:gd name="connsiteX3" fmla="*/ 44995 w 1372722"/>
                    <a:gd name="connsiteY3" fmla="*/ 577274 h 3209637"/>
                    <a:gd name="connsiteX4" fmla="*/ 830086 w 1372722"/>
                    <a:gd name="connsiteY4" fmla="*/ 1385455 h 3209637"/>
                    <a:gd name="connsiteX5" fmla="*/ 1372722 w 1372722"/>
                    <a:gd name="connsiteY5" fmla="*/ 0 h 3209637"/>
                    <a:gd name="connsiteX6" fmla="*/ 1153358 w 1372722"/>
                    <a:gd name="connsiteY6" fmla="*/ 3209637 h 3209637"/>
                    <a:gd name="connsiteX7" fmla="*/ 275904 w 1372722"/>
                    <a:gd name="connsiteY7" fmla="*/ 3209637 h 3209637"/>
                    <a:gd name="connsiteX0" fmla="*/ 275904 w 1372722"/>
                    <a:gd name="connsiteY0" fmla="*/ 3209637 h 3209637"/>
                    <a:gd name="connsiteX1" fmla="*/ 554352 w 1372722"/>
                    <a:gd name="connsiteY1" fmla="*/ 1919942 h 3209637"/>
                    <a:gd name="connsiteX2" fmla="*/ 24213 w 1372722"/>
                    <a:gd name="connsiteY2" fmla="*/ 656360 h 3209637"/>
                    <a:gd name="connsiteX3" fmla="*/ 44995 w 1372722"/>
                    <a:gd name="connsiteY3" fmla="*/ 577274 h 3209637"/>
                    <a:gd name="connsiteX4" fmla="*/ 830086 w 1372722"/>
                    <a:gd name="connsiteY4" fmla="*/ 1385455 h 3209637"/>
                    <a:gd name="connsiteX5" fmla="*/ 1372722 w 1372722"/>
                    <a:gd name="connsiteY5" fmla="*/ 0 h 3209637"/>
                    <a:gd name="connsiteX6" fmla="*/ 1153358 w 1372722"/>
                    <a:gd name="connsiteY6" fmla="*/ 3209637 h 3209637"/>
                    <a:gd name="connsiteX7" fmla="*/ 275904 w 1372722"/>
                    <a:gd name="connsiteY7" fmla="*/ 3209637 h 3209637"/>
                    <a:gd name="connsiteX0" fmla="*/ 275904 w 1372722"/>
                    <a:gd name="connsiteY0" fmla="*/ 3209637 h 3209637"/>
                    <a:gd name="connsiteX1" fmla="*/ 554352 w 1372722"/>
                    <a:gd name="connsiteY1" fmla="*/ 1919942 h 3209637"/>
                    <a:gd name="connsiteX2" fmla="*/ 24213 w 1372722"/>
                    <a:gd name="connsiteY2" fmla="*/ 656360 h 3209637"/>
                    <a:gd name="connsiteX3" fmla="*/ 44995 w 1372722"/>
                    <a:gd name="connsiteY3" fmla="*/ 577274 h 3209637"/>
                    <a:gd name="connsiteX4" fmla="*/ 882380 w 1372722"/>
                    <a:gd name="connsiteY4" fmla="*/ 1310749 h 3209637"/>
                    <a:gd name="connsiteX5" fmla="*/ 1372722 w 1372722"/>
                    <a:gd name="connsiteY5" fmla="*/ 0 h 3209637"/>
                    <a:gd name="connsiteX6" fmla="*/ 1153358 w 1372722"/>
                    <a:gd name="connsiteY6" fmla="*/ 3209637 h 3209637"/>
                    <a:gd name="connsiteX7" fmla="*/ 275904 w 1372722"/>
                    <a:gd name="connsiteY7" fmla="*/ 3209637 h 3209637"/>
                    <a:gd name="connsiteX0" fmla="*/ 265792 w 1362610"/>
                    <a:gd name="connsiteY0" fmla="*/ 3209637 h 3209637"/>
                    <a:gd name="connsiteX1" fmla="*/ 544240 w 1362610"/>
                    <a:gd name="connsiteY1" fmla="*/ 1919942 h 3209637"/>
                    <a:gd name="connsiteX2" fmla="*/ 14101 w 1362610"/>
                    <a:gd name="connsiteY2" fmla="*/ 656360 h 3209637"/>
                    <a:gd name="connsiteX3" fmla="*/ 79707 w 1362610"/>
                    <a:gd name="connsiteY3" fmla="*/ 577274 h 3209637"/>
                    <a:gd name="connsiteX4" fmla="*/ 872268 w 1362610"/>
                    <a:gd name="connsiteY4" fmla="*/ 1310749 h 3209637"/>
                    <a:gd name="connsiteX5" fmla="*/ 1362610 w 1362610"/>
                    <a:gd name="connsiteY5" fmla="*/ 0 h 3209637"/>
                    <a:gd name="connsiteX6" fmla="*/ 1143246 w 1362610"/>
                    <a:gd name="connsiteY6" fmla="*/ 3209637 h 3209637"/>
                    <a:gd name="connsiteX7" fmla="*/ 265792 w 1362610"/>
                    <a:gd name="connsiteY7" fmla="*/ 3209637 h 3209637"/>
                    <a:gd name="connsiteX0" fmla="*/ 334398 w 1431216"/>
                    <a:gd name="connsiteY0" fmla="*/ 3209637 h 3209637"/>
                    <a:gd name="connsiteX1" fmla="*/ 612846 w 1431216"/>
                    <a:gd name="connsiteY1" fmla="*/ 1919942 h 3209637"/>
                    <a:gd name="connsiteX2" fmla="*/ 8001 w 1431216"/>
                    <a:gd name="connsiteY2" fmla="*/ 813242 h 3209637"/>
                    <a:gd name="connsiteX3" fmla="*/ 148313 w 1431216"/>
                    <a:gd name="connsiteY3" fmla="*/ 577274 h 3209637"/>
                    <a:gd name="connsiteX4" fmla="*/ 940874 w 1431216"/>
                    <a:gd name="connsiteY4" fmla="*/ 1310749 h 3209637"/>
                    <a:gd name="connsiteX5" fmla="*/ 1431216 w 1431216"/>
                    <a:gd name="connsiteY5" fmla="*/ 0 h 3209637"/>
                    <a:gd name="connsiteX6" fmla="*/ 1211852 w 1431216"/>
                    <a:gd name="connsiteY6" fmla="*/ 3209637 h 3209637"/>
                    <a:gd name="connsiteX7" fmla="*/ 334398 w 1431216"/>
                    <a:gd name="connsiteY7" fmla="*/ 3209637 h 3209637"/>
                    <a:gd name="connsiteX0" fmla="*/ 334398 w 1431216"/>
                    <a:gd name="connsiteY0" fmla="*/ 3209637 h 3209637"/>
                    <a:gd name="connsiteX1" fmla="*/ 612846 w 1431216"/>
                    <a:gd name="connsiteY1" fmla="*/ 1919942 h 3209637"/>
                    <a:gd name="connsiteX2" fmla="*/ 8001 w 1431216"/>
                    <a:gd name="connsiteY2" fmla="*/ 813242 h 3209637"/>
                    <a:gd name="connsiteX3" fmla="*/ 148313 w 1431216"/>
                    <a:gd name="connsiteY3" fmla="*/ 577274 h 3209637"/>
                    <a:gd name="connsiteX4" fmla="*/ 940874 w 1431216"/>
                    <a:gd name="connsiteY4" fmla="*/ 1310749 h 3209637"/>
                    <a:gd name="connsiteX5" fmla="*/ 1431216 w 1431216"/>
                    <a:gd name="connsiteY5" fmla="*/ 0 h 3209637"/>
                    <a:gd name="connsiteX6" fmla="*/ 1211852 w 1431216"/>
                    <a:gd name="connsiteY6" fmla="*/ 3209637 h 3209637"/>
                    <a:gd name="connsiteX7" fmla="*/ 334398 w 1431216"/>
                    <a:gd name="connsiteY7" fmla="*/ 3209637 h 3209637"/>
                    <a:gd name="connsiteX0" fmla="*/ 344405 w 1441223"/>
                    <a:gd name="connsiteY0" fmla="*/ 3209637 h 3209637"/>
                    <a:gd name="connsiteX1" fmla="*/ 622853 w 1441223"/>
                    <a:gd name="connsiteY1" fmla="*/ 1919942 h 3209637"/>
                    <a:gd name="connsiteX2" fmla="*/ 18008 w 1441223"/>
                    <a:gd name="connsiteY2" fmla="*/ 813242 h 3209637"/>
                    <a:gd name="connsiteX3" fmla="*/ 61203 w 1441223"/>
                    <a:gd name="connsiteY3" fmla="*/ 771509 h 3209637"/>
                    <a:gd name="connsiteX4" fmla="*/ 950881 w 1441223"/>
                    <a:gd name="connsiteY4" fmla="*/ 1310749 h 3209637"/>
                    <a:gd name="connsiteX5" fmla="*/ 1441223 w 1441223"/>
                    <a:gd name="connsiteY5" fmla="*/ 0 h 3209637"/>
                    <a:gd name="connsiteX6" fmla="*/ 1221859 w 1441223"/>
                    <a:gd name="connsiteY6" fmla="*/ 3209637 h 3209637"/>
                    <a:gd name="connsiteX7" fmla="*/ 344405 w 1441223"/>
                    <a:gd name="connsiteY7" fmla="*/ 3209637 h 3209637"/>
                    <a:gd name="connsiteX0" fmla="*/ 344405 w 1441223"/>
                    <a:gd name="connsiteY0" fmla="*/ 3209637 h 3209637"/>
                    <a:gd name="connsiteX1" fmla="*/ 622853 w 1441223"/>
                    <a:gd name="connsiteY1" fmla="*/ 1919942 h 3209637"/>
                    <a:gd name="connsiteX2" fmla="*/ 18008 w 1441223"/>
                    <a:gd name="connsiteY2" fmla="*/ 813242 h 3209637"/>
                    <a:gd name="connsiteX3" fmla="*/ 61203 w 1441223"/>
                    <a:gd name="connsiteY3" fmla="*/ 771509 h 3209637"/>
                    <a:gd name="connsiteX4" fmla="*/ 950881 w 1441223"/>
                    <a:gd name="connsiteY4" fmla="*/ 1310749 h 3209637"/>
                    <a:gd name="connsiteX5" fmla="*/ 1441223 w 1441223"/>
                    <a:gd name="connsiteY5" fmla="*/ 0 h 3209637"/>
                    <a:gd name="connsiteX6" fmla="*/ 1221859 w 1441223"/>
                    <a:gd name="connsiteY6" fmla="*/ 3209637 h 3209637"/>
                    <a:gd name="connsiteX7" fmla="*/ 344405 w 1441223"/>
                    <a:gd name="connsiteY7" fmla="*/ 3209637 h 3209637"/>
                    <a:gd name="connsiteX0" fmla="*/ 344405 w 1635459"/>
                    <a:gd name="connsiteY0" fmla="*/ 2918284 h 2918284"/>
                    <a:gd name="connsiteX1" fmla="*/ 622853 w 1635459"/>
                    <a:gd name="connsiteY1" fmla="*/ 1628589 h 2918284"/>
                    <a:gd name="connsiteX2" fmla="*/ 18008 w 1635459"/>
                    <a:gd name="connsiteY2" fmla="*/ 521889 h 2918284"/>
                    <a:gd name="connsiteX3" fmla="*/ 61203 w 1635459"/>
                    <a:gd name="connsiteY3" fmla="*/ 480156 h 2918284"/>
                    <a:gd name="connsiteX4" fmla="*/ 950881 w 1635459"/>
                    <a:gd name="connsiteY4" fmla="*/ 1019396 h 2918284"/>
                    <a:gd name="connsiteX5" fmla="*/ 1635459 w 1635459"/>
                    <a:gd name="connsiteY5" fmla="*/ 0 h 2918284"/>
                    <a:gd name="connsiteX6" fmla="*/ 1221859 w 1635459"/>
                    <a:gd name="connsiteY6" fmla="*/ 2918284 h 2918284"/>
                    <a:gd name="connsiteX7" fmla="*/ 344405 w 1635459"/>
                    <a:gd name="connsiteY7" fmla="*/ 2918284 h 2918284"/>
                    <a:gd name="connsiteX0" fmla="*/ 344405 w 1680880"/>
                    <a:gd name="connsiteY0" fmla="*/ 3063766 h 3063766"/>
                    <a:gd name="connsiteX1" fmla="*/ 622853 w 1680880"/>
                    <a:gd name="connsiteY1" fmla="*/ 1774071 h 3063766"/>
                    <a:gd name="connsiteX2" fmla="*/ 18008 w 1680880"/>
                    <a:gd name="connsiteY2" fmla="*/ 667371 h 3063766"/>
                    <a:gd name="connsiteX3" fmla="*/ 61203 w 1680880"/>
                    <a:gd name="connsiteY3" fmla="*/ 625638 h 3063766"/>
                    <a:gd name="connsiteX4" fmla="*/ 950881 w 1680880"/>
                    <a:gd name="connsiteY4" fmla="*/ 1164878 h 3063766"/>
                    <a:gd name="connsiteX5" fmla="*/ 1635459 w 1680880"/>
                    <a:gd name="connsiteY5" fmla="*/ 145482 h 3063766"/>
                    <a:gd name="connsiteX6" fmla="*/ 1573250 w 1680880"/>
                    <a:gd name="connsiteY6" fmla="*/ 324402 h 3063766"/>
                    <a:gd name="connsiteX7" fmla="*/ 1221859 w 1680880"/>
                    <a:gd name="connsiteY7" fmla="*/ 3063766 h 3063766"/>
                    <a:gd name="connsiteX8" fmla="*/ 344405 w 1680880"/>
                    <a:gd name="connsiteY8" fmla="*/ 3063766 h 3063766"/>
                    <a:gd name="connsiteX0" fmla="*/ 344405 w 1748213"/>
                    <a:gd name="connsiteY0" fmla="*/ 3149622 h 3149622"/>
                    <a:gd name="connsiteX1" fmla="*/ 622853 w 1748213"/>
                    <a:gd name="connsiteY1" fmla="*/ 1859927 h 3149622"/>
                    <a:gd name="connsiteX2" fmla="*/ 18008 w 1748213"/>
                    <a:gd name="connsiteY2" fmla="*/ 753227 h 3149622"/>
                    <a:gd name="connsiteX3" fmla="*/ 61203 w 1748213"/>
                    <a:gd name="connsiteY3" fmla="*/ 711494 h 3149622"/>
                    <a:gd name="connsiteX4" fmla="*/ 950881 w 1748213"/>
                    <a:gd name="connsiteY4" fmla="*/ 1250734 h 3149622"/>
                    <a:gd name="connsiteX5" fmla="*/ 1635459 w 1748213"/>
                    <a:gd name="connsiteY5" fmla="*/ 231338 h 3149622"/>
                    <a:gd name="connsiteX6" fmla="*/ 1715191 w 1748213"/>
                    <a:gd name="connsiteY6" fmla="*/ 260847 h 3149622"/>
                    <a:gd name="connsiteX7" fmla="*/ 1221859 w 1748213"/>
                    <a:gd name="connsiteY7" fmla="*/ 3149622 h 3149622"/>
                    <a:gd name="connsiteX8" fmla="*/ 344405 w 1748213"/>
                    <a:gd name="connsiteY8" fmla="*/ 3149622 h 3149622"/>
                    <a:gd name="connsiteX0" fmla="*/ 344405 w 1734934"/>
                    <a:gd name="connsiteY0" fmla="*/ 2990413 h 2990413"/>
                    <a:gd name="connsiteX1" fmla="*/ 622853 w 1734934"/>
                    <a:gd name="connsiteY1" fmla="*/ 1700718 h 2990413"/>
                    <a:gd name="connsiteX2" fmla="*/ 18008 w 1734934"/>
                    <a:gd name="connsiteY2" fmla="*/ 594018 h 2990413"/>
                    <a:gd name="connsiteX3" fmla="*/ 61203 w 1734934"/>
                    <a:gd name="connsiteY3" fmla="*/ 552285 h 2990413"/>
                    <a:gd name="connsiteX4" fmla="*/ 950881 w 1734934"/>
                    <a:gd name="connsiteY4" fmla="*/ 1091525 h 2990413"/>
                    <a:gd name="connsiteX5" fmla="*/ 1635459 w 1734934"/>
                    <a:gd name="connsiteY5" fmla="*/ 72129 h 2990413"/>
                    <a:gd name="connsiteX6" fmla="*/ 1715191 w 1734934"/>
                    <a:gd name="connsiteY6" fmla="*/ 101638 h 2990413"/>
                    <a:gd name="connsiteX7" fmla="*/ 1221859 w 1734934"/>
                    <a:gd name="connsiteY7" fmla="*/ 2990413 h 2990413"/>
                    <a:gd name="connsiteX8" fmla="*/ 344405 w 1734934"/>
                    <a:gd name="connsiteY8" fmla="*/ 2990413 h 2990413"/>
                    <a:gd name="connsiteX0" fmla="*/ 344405 w 1734934"/>
                    <a:gd name="connsiteY0" fmla="*/ 2990413 h 2990413"/>
                    <a:gd name="connsiteX1" fmla="*/ 622853 w 1734934"/>
                    <a:gd name="connsiteY1" fmla="*/ 1700718 h 2990413"/>
                    <a:gd name="connsiteX2" fmla="*/ 18008 w 1734934"/>
                    <a:gd name="connsiteY2" fmla="*/ 594018 h 2990413"/>
                    <a:gd name="connsiteX3" fmla="*/ 61203 w 1734934"/>
                    <a:gd name="connsiteY3" fmla="*/ 552285 h 2990413"/>
                    <a:gd name="connsiteX4" fmla="*/ 950881 w 1734934"/>
                    <a:gd name="connsiteY4" fmla="*/ 1091525 h 2990413"/>
                    <a:gd name="connsiteX5" fmla="*/ 1635459 w 1734934"/>
                    <a:gd name="connsiteY5" fmla="*/ 72129 h 2990413"/>
                    <a:gd name="connsiteX6" fmla="*/ 1715191 w 1734934"/>
                    <a:gd name="connsiteY6" fmla="*/ 101638 h 2990413"/>
                    <a:gd name="connsiteX7" fmla="*/ 1221859 w 1734934"/>
                    <a:gd name="connsiteY7" fmla="*/ 2990413 h 2990413"/>
                    <a:gd name="connsiteX8" fmla="*/ 344405 w 1734934"/>
                    <a:gd name="connsiteY8" fmla="*/ 2990413 h 2990413"/>
                    <a:gd name="connsiteX0" fmla="*/ 344405 w 1726118"/>
                    <a:gd name="connsiteY0" fmla="*/ 2977317 h 2977317"/>
                    <a:gd name="connsiteX1" fmla="*/ 622853 w 1726118"/>
                    <a:gd name="connsiteY1" fmla="*/ 1687622 h 2977317"/>
                    <a:gd name="connsiteX2" fmla="*/ 18008 w 1726118"/>
                    <a:gd name="connsiteY2" fmla="*/ 580922 h 2977317"/>
                    <a:gd name="connsiteX3" fmla="*/ 61203 w 1726118"/>
                    <a:gd name="connsiteY3" fmla="*/ 539189 h 2977317"/>
                    <a:gd name="connsiteX4" fmla="*/ 950881 w 1726118"/>
                    <a:gd name="connsiteY4" fmla="*/ 1078429 h 2977317"/>
                    <a:gd name="connsiteX5" fmla="*/ 1635459 w 1726118"/>
                    <a:gd name="connsiteY5" fmla="*/ 59033 h 2977317"/>
                    <a:gd name="connsiteX6" fmla="*/ 1715191 w 1726118"/>
                    <a:gd name="connsiteY6" fmla="*/ 88542 h 2977317"/>
                    <a:gd name="connsiteX7" fmla="*/ 1221859 w 1726118"/>
                    <a:gd name="connsiteY7" fmla="*/ 2977317 h 2977317"/>
                    <a:gd name="connsiteX8" fmla="*/ 344405 w 1726118"/>
                    <a:gd name="connsiteY8" fmla="*/ 2977317 h 2977317"/>
                    <a:gd name="connsiteX0" fmla="*/ 344405 w 1726118"/>
                    <a:gd name="connsiteY0" fmla="*/ 2977317 h 2977317"/>
                    <a:gd name="connsiteX1" fmla="*/ 622853 w 1726118"/>
                    <a:gd name="connsiteY1" fmla="*/ 1687622 h 2977317"/>
                    <a:gd name="connsiteX2" fmla="*/ 18008 w 1726118"/>
                    <a:gd name="connsiteY2" fmla="*/ 580922 h 2977317"/>
                    <a:gd name="connsiteX3" fmla="*/ 61203 w 1726118"/>
                    <a:gd name="connsiteY3" fmla="*/ 539189 h 2977317"/>
                    <a:gd name="connsiteX4" fmla="*/ 950881 w 1726118"/>
                    <a:gd name="connsiteY4" fmla="*/ 1078429 h 2977317"/>
                    <a:gd name="connsiteX5" fmla="*/ 1635459 w 1726118"/>
                    <a:gd name="connsiteY5" fmla="*/ 59033 h 2977317"/>
                    <a:gd name="connsiteX6" fmla="*/ 1715191 w 1726118"/>
                    <a:gd name="connsiteY6" fmla="*/ 88542 h 2977317"/>
                    <a:gd name="connsiteX7" fmla="*/ 1221859 w 1726118"/>
                    <a:gd name="connsiteY7" fmla="*/ 2977317 h 2977317"/>
                    <a:gd name="connsiteX8" fmla="*/ 344405 w 1726118"/>
                    <a:gd name="connsiteY8" fmla="*/ 2977317 h 2977317"/>
                    <a:gd name="connsiteX0" fmla="*/ 344405 w 1720722"/>
                    <a:gd name="connsiteY0" fmla="*/ 2971540 h 2971540"/>
                    <a:gd name="connsiteX1" fmla="*/ 622853 w 1720722"/>
                    <a:gd name="connsiteY1" fmla="*/ 1681845 h 2971540"/>
                    <a:gd name="connsiteX2" fmla="*/ 18008 w 1720722"/>
                    <a:gd name="connsiteY2" fmla="*/ 575145 h 2971540"/>
                    <a:gd name="connsiteX3" fmla="*/ 61203 w 1720722"/>
                    <a:gd name="connsiteY3" fmla="*/ 533412 h 2971540"/>
                    <a:gd name="connsiteX4" fmla="*/ 950881 w 1720722"/>
                    <a:gd name="connsiteY4" fmla="*/ 1072652 h 2971540"/>
                    <a:gd name="connsiteX5" fmla="*/ 1635459 w 1720722"/>
                    <a:gd name="connsiteY5" fmla="*/ 53256 h 2971540"/>
                    <a:gd name="connsiteX6" fmla="*/ 1715191 w 1720722"/>
                    <a:gd name="connsiteY6" fmla="*/ 82765 h 2971540"/>
                    <a:gd name="connsiteX7" fmla="*/ 1221859 w 1720722"/>
                    <a:gd name="connsiteY7" fmla="*/ 2971540 h 2971540"/>
                    <a:gd name="connsiteX8" fmla="*/ 344405 w 1720722"/>
                    <a:gd name="connsiteY8" fmla="*/ 2971540 h 2971540"/>
                    <a:gd name="connsiteX0" fmla="*/ 344405 w 1720282"/>
                    <a:gd name="connsiteY0" fmla="*/ 2948400 h 2948400"/>
                    <a:gd name="connsiteX1" fmla="*/ 622853 w 1720282"/>
                    <a:gd name="connsiteY1" fmla="*/ 1658705 h 2948400"/>
                    <a:gd name="connsiteX2" fmla="*/ 18008 w 1720282"/>
                    <a:gd name="connsiteY2" fmla="*/ 552005 h 2948400"/>
                    <a:gd name="connsiteX3" fmla="*/ 61203 w 1720282"/>
                    <a:gd name="connsiteY3" fmla="*/ 510272 h 2948400"/>
                    <a:gd name="connsiteX4" fmla="*/ 950881 w 1720282"/>
                    <a:gd name="connsiteY4" fmla="*/ 1049512 h 2948400"/>
                    <a:gd name="connsiteX5" fmla="*/ 1635459 w 1720282"/>
                    <a:gd name="connsiteY5" fmla="*/ 30116 h 2948400"/>
                    <a:gd name="connsiteX6" fmla="*/ 1715191 w 1720282"/>
                    <a:gd name="connsiteY6" fmla="*/ 59625 h 2948400"/>
                    <a:gd name="connsiteX7" fmla="*/ 1221859 w 1720282"/>
                    <a:gd name="connsiteY7" fmla="*/ 2948400 h 2948400"/>
                    <a:gd name="connsiteX8" fmla="*/ 344405 w 1720282"/>
                    <a:gd name="connsiteY8" fmla="*/ 2948400 h 2948400"/>
                    <a:gd name="connsiteX0" fmla="*/ 344405 w 1720282"/>
                    <a:gd name="connsiteY0" fmla="*/ 2948400 h 2948400"/>
                    <a:gd name="connsiteX1" fmla="*/ 622853 w 1720282"/>
                    <a:gd name="connsiteY1" fmla="*/ 1658705 h 2948400"/>
                    <a:gd name="connsiteX2" fmla="*/ 18008 w 1720282"/>
                    <a:gd name="connsiteY2" fmla="*/ 552005 h 2948400"/>
                    <a:gd name="connsiteX3" fmla="*/ 61203 w 1720282"/>
                    <a:gd name="connsiteY3" fmla="*/ 510272 h 2948400"/>
                    <a:gd name="connsiteX4" fmla="*/ 950881 w 1720282"/>
                    <a:gd name="connsiteY4" fmla="*/ 1049512 h 2948400"/>
                    <a:gd name="connsiteX5" fmla="*/ 1635459 w 1720282"/>
                    <a:gd name="connsiteY5" fmla="*/ 30116 h 2948400"/>
                    <a:gd name="connsiteX6" fmla="*/ 1715191 w 1720282"/>
                    <a:gd name="connsiteY6" fmla="*/ 59625 h 2948400"/>
                    <a:gd name="connsiteX7" fmla="*/ 1221859 w 1720282"/>
                    <a:gd name="connsiteY7" fmla="*/ 2948400 h 2948400"/>
                    <a:gd name="connsiteX8" fmla="*/ 344405 w 1720282"/>
                    <a:gd name="connsiteY8" fmla="*/ 2948400 h 2948400"/>
                    <a:gd name="connsiteX0" fmla="*/ 344405 w 1924783"/>
                    <a:gd name="connsiteY0" fmla="*/ 2954030 h 2954030"/>
                    <a:gd name="connsiteX1" fmla="*/ 622853 w 1924783"/>
                    <a:gd name="connsiteY1" fmla="*/ 1664335 h 2954030"/>
                    <a:gd name="connsiteX2" fmla="*/ 18008 w 1924783"/>
                    <a:gd name="connsiteY2" fmla="*/ 557635 h 2954030"/>
                    <a:gd name="connsiteX3" fmla="*/ 61203 w 1924783"/>
                    <a:gd name="connsiteY3" fmla="*/ 515902 h 2954030"/>
                    <a:gd name="connsiteX4" fmla="*/ 950881 w 1924783"/>
                    <a:gd name="connsiteY4" fmla="*/ 1055142 h 2954030"/>
                    <a:gd name="connsiteX5" fmla="*/ 1635459 w 1924783"/>
                    <a:gd name="connsiteY5" fmla="*/ 35746 h 2954030"/>
                    <a:gd name="connsiteX6" fmla="*/ 1923290 w 1924783"/>
                    <a:gd name="connsiteY6" fmla="*/ 49157 h 2954030"/>
                    <a:gd name="connsiteX7" fmla="*/ 1221859 w 1924783"/>
                    <a:gd name="connsiteY7" fmla="*/ 2954030 h 2954030"/>
                    <a:gd name="connsiteX8" fmla="*/ 344405 w 1924783"/>
                    <a:gd name="connsiteY8" fmla="*/ 2954030 h 2954030"/>
                    <a:gd name="connsiteX0" fmla="*/ 344405 w 1925150"/>
                    <a:gd name="connsiteY0" fmla="*/ 2995637 h 2995637"/>
                    <a:gd name="connsiteX1" fmla="*/ 622853 w 1925150"/>
                    <a:gd name="connsiteY1" fmla="*/ 1705942 h 2995637"/>
                    <a:gd name="connsiteX2" fmla="*/ 18008 w 1925150"/>
                    <a:gd name="connsiteY2" fmla="*/ 599242 h 2995637"/>
                    <a:gd name="connsiteX3" fmla="*/ 61203 w 1925150"/>
                    <a:gd name="connsiteY3" fmla="*/ 557509 h 2995637"/>
                    <a:gd name="connsiteX4" fmla="*/ 950881 w 1925150"/>
                    <a:gd name="connsiteY4" fmla="*/ 1096749 h 2995637"/>
                    <a:gd name="connsiteX5" fmla="*/ 1693265 w 1925150"/>
                    <a:gd name="connsiteY5" fmla="*/ 21005 h 2995637"/>
                    <a:gd name="connsiteX6" fmla="*/ 1923290 w 1925150"/>
                    <a:gd name="connsiteY6" fmla="*/ 90764 h 2995637"/>
                    <a:gd name="connsiteX7" fmla="*/ 1221859 w 1925150"/>
                    <a:gd name="connsiteY7" fmla="*/ 2995637 h 2995637"/>
                    <a:gd name="connsiteX8" fmla="*/ 344405 w 1925150"/>
                    <a:gd name="connsiteY8" fmla="*/ 2995637 h 2995637"/>
                    <a:gd name="connsiteX0" fmla="*/ 344405 w 1932129"/>
                    <a:gd name="connsiteY0" fmla="*/ 3001292 h 3001292"/>
                    <a:gd name="connsiteX1" fmla="*/ 622853 w 1932129"/>
                    <a:gd name="connsiteY1" fmla="*/ 1711597 h 3001292"/>
                    <a:gd name="connsiteX2" fmla="*/ 18008 w 1932129"/>
                    <a:gd name="connsiteY2" fmla="*/ 604897 h 3001292"/>
                    <a:gd name="connsiteX3" fmla="*/ 61203 w 1932129"/>
                    <a:gd name="connsiteY3" fmla="*/ 563164 h 3001292"/>
                    <a:gd name="connsiteX4" fmla="*/ 950881 w 1932129"/>
                    <a:gd name="connsiteY4" fmla="*/ 1102404 h 3001292"/>
                    <a:gd name="connsiteX5" fmla="*/ 1693265 w 1932129"/>
                    <a:gd name="connsiteY5" fmla="*/ 26660 h 3001292"/>
                    <a:gd name="connsiteX6" fmla="*/ 1923290 w 1932129"/>
                    <a:gd name="connsiteY6" fmla="*/ 96419 h 3001292"/>
                    <a:gd name="connsiteX7" fmla="*/ 1221859 w 1932129"/>
                    <a:gd name="connsiteY7" fmla="*/ 3001292 h 3001292"/>
                    <a:gd name="connsiteX8" fmla="*/ 344405 w 1932129"/>
                    <a:gd name="connsiteY8" fmla="*/ 3001292 h 3001292"/>
                    <a:gd name="connsiteX0" fmla="*/ 344405 w 1932476"/>
                    <a:gd name="connsiteY0" fmla="*/ 3026311 h 3026311"/>
                    <a:gd name="connsiteX1" fmla="*/ 622853 w 1932476"/>
                    <a:gd name="connsiteY1" fmla="*/ 1736616 h 3026311"/>
                    <a:gd name="connsiteX2" fmla="*/ 18008 w 1932476"/>
                    <a:gd name="connsiteY2" fmla="*/ 629916 h 3026311"/>
                    <a:gd name="connsiteX3" fmla="*/ 61203 w 1932476"/>
                    <a:gd name="connsiteY3" fmla="*/ 588183 h 3026311"/>
                    <a:gd name="connsiteX4" fmla="*/ 950881 w 1932476"/>
                    <a:gd name="connsiteY4" fmla="*/ 1127423 h 3026311"/>
                    <a:gd name="connsiteX5" fmla="*/ 1693265 w 1932476"/>
                    <a:gd name="connsiteY5" fmla="*/ 51679 h 3026311"/>
                    <a:gd name="connsiteX6" fmla="*/ 1923290 w 1932476"/>
                    <a:gd name="connsiteY6" fmla="*/ 121438 h 3026311"/>
                    <a:gd name="connsiteX7" fmla="*/ 1221859 w 1932476"/>
                    <a:gd name="connsiteY7" fmla="*/ 3026311 h 3026311"/>
                    <a:gd name="connsiteX8" fmla="*/ 344405 w 1932476"/>
                    <a:gd name="connsiteY8" fmla="*/ 3026311 h 3026311"/>
                    <a:gd name="connsiteX0" fmla="*/ 344405 w 1946230"/>
                    <a:gd name="connsiteY0" fmla="*/ 3047363 h 3047363"/>
                    <a:gd name="connsiteX1" fmla="*/ 622853 w 1946230"/>
                    <a:gd name="connsiteY1" fmla="*/ 1757668 h 3047363"/>
                    <a:gd name="connsiteX2" fmla="*/ 18008 w 1946230"/>
                    <a:gd name="connsiteY2" fmla="*/ 650968 h 3047363"/>
                    <a:gd name="connsiteX3" fmla="*/ 61203 w 1946230"/>
                    <a:gd name="connsiteY3" fmla="*/ 609235 h 3047363"/>
                    <a:gd name="connsiteX4" fmla="*/ 950881 w 1946230"/>
                    <a:gd name="connsiteY4" fmla="*/ 1148475 h 3047363"/>
                    <a:gd name="connsiteX5" fmla="*/ 1693265 w 1946230"/>
                    <a:gd name="connsiteY5" fmla="*/ 72731 h 3047363"/>
                    <a:gd name="connsiteX6" fmla="*/ 1923290 w 1946230"/>
                    <a:gd name="connsiteY6" fmla="*/ 142490 h 3047363"/>
                    <a:gd name="connsiteX7" fmla="*/ 1221859 w 1946230"/>
                    <a:gd name="connsiteY7" fmla="*/ 3047363 h 3047363"/>
                    <a:gd name="connsiteX8" fmla="*/ 344405 w 1946230"/>
                    <a:gd name="connsiteY8" fmla="*/ 3047363 h 3047363"/>
                    <a:gd name="connsiteX0" fmla="*/ 344405 w 1946230"/>
                    <a:gd name="connsiteY0" fmla="*/ 3047363 h 3047363"/>
                    <a:gd name="connsiteX1" fmla="*/ 622853 w 1946230"/>
                    <a:gd name="connsiteY1" fmla="*/ 1757668 h 3047363"/>
                    <a:gd name="connsiteX2" fmla="*/ 18008 w 1946230"/>
                    <a:gd name="connsiteY2" fmla="*/ 650968 h 3047363"/>
                    <a:gd name="connsiteX3" fmla="*/ 61203 w 1946230"/>
                    <a:gd name="connsiteY3" fmla="*/ 609235 h 3047363"/>
                    <a:gd name="connsiteX4" fmla="*/ 950881 w 1946230"/>
                    <a:gd name="connsiteY4" fmla="*/ 1148475 h 3047363"/>
                    <a:gd name="connsiteX5" fmla="*/ 1693265 w 1946230"/>
                    <a:gd name="connsiteY5" fmla="*/ 72731 h 3047363"/>
                    <a:gd name="connsiteX6" fmla="*/ 1923290 w 1946230"/>
                    <a:gd name="connsiteY6" fmla="*/ 142490 h 3047363"/>
                    <a:gd name="connsiteX7" fmla="*/ 1603373 w 1946230"/>
                    <a:gd name="connsiteY7" fmla="*/ 3047363 h 3047363"/>
                    <a:gd name="connsiteX8" fmla="*/ 344405 w 1946230"/>
                    <a:gd name="connsiteY8" fmla="*/ 3047363 h 3047363"/>
                    <a:gd name="connsiteX0" fmla="*/ 344405 w 1946230"/>
                    <a:gd name="connsiteY0" fmla="*/ 3047363 h 3047363"/>
                    <a:gd name="connsiteX1" fmla="*/ 622853 w 1946230"/>
                    <a:gd name="connsiteY1" fmla="*/ 1757668 h 3047363"/>
                    <a:gd name="connsiteX2" fmla="*/ 18008 w 1946230"/>
                    <a:gd name="connsiteY2" fmla="*/ 650968 h 3047363"/>
                    <a:gd name="connsiteX3" fmla="*/ 61203 w 1946230"/>
                    <a:gd name="connsiteY3" fmla="*/ 609235 h 3047363"/>
                    <a:gd name="connsiteX4" fmla="*/ 950881 w 1946230"/>
                    <a:gd name="connsiteY4" fmla="*/ 1148475 h 3047363"/>
                    <a:gd name="connsiteX5" fmla="*/ 1693265 w 1946230"/>
                    <a:gd name="connsiteY5" fmla="*/ 72731 h 3047363"/>
                    <a:gd name="connsiteX6" fmla="*/ 1923290 w 1946230"/>
                    <a:gd name="connsiteY6" fmla="*/ 142490 h 3047363"/>
                    <a:gd name="connsiteX7" fmla="*/ 1603373 w 1946230"/>
                    <a:gd name="connsiteY7" fmla="*/ 3047363 h 3047363"/>
                    <a:gd name="connsiteX8" fmla="*/ 344405 w 1946230"/>
                    <a:gd name="connsiteY8" fmla="*/ 3047363 h 3047363"/>
                    <a:gd name="connsiteX0" fmla="*/ 384023 w 1985848"/>
                    <a:gd name="connsiteY0" fmla="*/ 3047363 h 3047363"/>
                    <a:gd name="connsiteX1" fmla="*/ 662471 w 1985848"/>
                    <a:gd name="connsiteY1" fmla="*/ 1757668 h 3047363"/>
                    <a:gd name="connsiteX2" fmla="*/ 11378 w 1985848"/>
                    <a:gd name="connsiteY2" fmla="*/ 723418 h 3047363"/>
                    <a:gd name="connsiteX3" fmla="*/ 100821 w 1985848"/>
                    <a:gd name="connsiteY3" fmla="*/ 609235 h 3047363"/>
                    <a:gd name="connsiteX4" fmla="*/ 990499 w 1985848"/>
                    <a:gd name="connsiteY4" fmla="*/ 1148475 h 3047363"/>
                    <a:gd name="connsiteX5" fmla="*/ 1732883 w 1985848"/>
                    <a:gd name="connsiteY5" fmla="*/ 72731 h 3047363"/>
                    <a:gd name="connsiteX6" fmla="*/ 1962908 w 1985848"/>
                    <a:gd name="connsiteY6" fmla="*/ 142490 h 3047363"/>
                    <a:gd name="connsiteX7" fmla="*/ 1642991 w 1985848"/>
                    <a:gd name="connsiteY7" fmla="*/ 3047363 h 3047363"/>
                    <a:gd name="connsiteX8" fmla="*/ 384023 w 1985848"/>
                    <a:gd name="connsiteY8" fmla="*/ 3047363 h 3047363"/>
                    <a:gd name="connsiteX0" fmla="*/ 389577 w 1991402"/>
                    <a:gd name="connsiteY0" fmla="*/ 3047363 h 3047363"/>
                    <a:gd name="connsiteX1" fmla="*/ 668025 w 1991402"/>
                    <a:gd name="connsiteY1" fmla="*/ 1757668 h 3047363"/>
                    <a:gd name="connsiteX2" fmla="*/ 16932 w 1991402"/>
                    <a:gd name="connsiteY2" fmla="*/ 723418 h 3047363"/>
                    <a:gd name="connsiteX3" fmla="*/ 106375 w 1991402"/>
                    <a:gd name="connsiteY3" fmla="*/ 609235 h 3047363"/>
                    <a:gd name="connsiteX4" fmla="*/ 996053 w 1991402"/>
                    <a:gd name="connsiteY4" fmla="*/ 1148475 h 3047363"/>
                    <a:gd name="connsiteX5" fmla="*/ 1738437 w 1991402"/>
                    <a:gd name="connsiteY5" fmla="*/ 72731 h 3047363"/>
                    <a:gd name="connsiteX6" fmla="*/ 1968462 w 1991402"/>
                    <a:gd name="connsiteY6" fmla="*/ 142490 h 3047363"/>
                    <a:gd name="connsiteX7" fmla="*/ 1648545 w 1991402"/>
                    <a:gd name="connsiteY7" fmla="*/ 3047363 h 3047363"/>
                    <a:gd name="connsiteX8" fmla="*/ 389577 w 1991402"/>
                    <a:gd name="connsiteY8" fmla="*/ 3047363 h 3047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91402" h="3047363">
                      <a:moveTo>
                        <a:pt x="389577" y="3047363"/>
                      </a:moveTo>
                      <a:cubicBezTo>
                        <a:pt x="607016" y="2697152"/>
                        <a:pt x="730132" y="2144992"/>
                        <a:pt x="668025" y="1757668"/>
                      </a:cubicBezTo>
                      <a:cubicBezTo>
                        <a:pt x="605918" y="1370344"/>
                        <a:pt x="81564" y="785447"/>
                        <a:pt x="16932" y="723418"/>
                      </a:cubicBezTo>
                      <a:cubicBezTo>
                        <a:pt x="-25288" y="676331"/>
                        <a:pt x="13995" y="540240"/>
                        <a:pt x="106375" y="609235"/>
                      </a:cubicBezTo>
                      <a:cubicBezTo>
                        <a:pt x="397954" y="886101"/>
                        <a:pt x="724043" y="1237892"/>
                        <a:pt x="996053" y="1148475"/>
                      </a:cubicBezTo>
                      <a:cubicBezTo>
                        <a:pt x="1268063" y="1059058"/>
                        <a:pt x="1634709" y="257633"/>
                        <a:pt x="1738437" y="72731"/>
                      </a:cubicBezTo>
                      <a:cubicBezTo>
                        <a:pt x="1786492" y="-41519"/>
                        <a:pt x="2073500" y="-23292"/>
                        <a:pt x="1968462" y="142490"/>
                      </a:cubicBezTo>
                      <a:cubicBezTo>
                        <a:pt x="1802412" y="471988"/>
                        <a:pt x="1010449" y="1596633"/>
                        <a:pt x="1648545" y="3047363"/>
                      </a:cubicBezTo>
                      <a:lnTo>
                        <a:pt x="389577" y="3047363"/>
                      </a:lnTo>
                      <a:close/>
                    </a:path>
                  </a:pathLst>
                </a:custGeom>
                <a:solidFill>
                  <a:schemeClr val="tx1">
                    <a:lumMod val="95000"/>
                    <a:lumOff val="5000"/>
                  </a:schemeClr>
                </a:solidFill>
                <a:ln w="3175" cmpd="sng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grpSp>
              <p:nvGrpSpPr>
                <p:cNvPr id="21" name="Group 20">
                  <a:extLst>
                    <a:ext uri="{FF2B5EF4-FFF2-40B4-BE49-F238E27FC236}">
                      <a16:creationId xmlns:a16="http://schemas.microsoft.com/office/drawing/2014/main" id="{375254DC-D9E6-B8C9-DD88-048A5260852F}"/>
                    </a:ext>
                  </a:extLst>
                </p:cNvPr>
                <p:cNvGrpSpPr/>
                <p:nvPr/>
              </p:nvGrpSpPr>
              <p:grpSpPr>
                <a:xfrm>
                  <a:off x="7160131" y="926478"/>
                  <a:ext cx="1657211" cy="1033199"/>
                  <a:chOff x="7160131" y="926478"/>
                  <a:chExt cx="1657211" cy="1033199"/>
                </a:xfrm>
              </p:grpSpPr>
              <p:sp>
                <p:nvSpPr>
                  <p:cNvPr id="22" name="Freeform 284">
                    <a:extLst>
                      <a:ext uri="{FF2B5EF4-FFF2-40B4-BE49-F238E27FC236}">
                        <a16:creationId xmlns:a16="http://schemas.microsoft.com/office/drawing/2014/main" id="{C76B3078-FE47-4A4B-64A0-D9FDF5FF034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160131" y="926478"/>
                    <a:ext cx="1657211" cy="1033199"/>
                  </a:xfrm>
                  <a:custGeom>
                    <a:avLst/>
                    <a:gdLst>
                      <a:gd name="T0" fmla="*/ 1700 w 3400"/>
                      <a:gd name="T1" fmla="*/ 0 h 2117"/>
                      <a:gd name="T2" fmla="*/ 3166 w 3400"/>
                      <a:gd name="T3" fmla="*/ 951 h 2117"/>
                      <a:gd name="T4" fmla="*/ 3184 w 3400"/>
                      <a:gd name="T5" fmla="*/ 1458 h 2117"/>
                      <a:gd name="T6" fmla="*/ 3210 w 3400"/>
                      <a:gd name="T7" fmla="*/ 1494 h 2117"/>
                      <a:gd name="T8" fmla="*/ 3221 w 3400"/>
                      <a:gd name="T9" fmla="*/ 1539 h 2117"/>
                      <a:gd name="T10" fmla="*/ 3213 w 3400"/>
                      <a:gd name="T11" fmla="*/ 1579 h 2117"/>
                      <a:gd name="T12" fmla="*/ 3191 w 3400"/>
                      <a:gd name="T13" fmla="*/ 1612 h 2117"/>
                      <a:gd name="T14" fmla="*/ 3238 w 3400"/>
                      <a:gd name="T15" fmla="*/ 1969 h 2117"/>
                      <a:gd name="T16" fmla="*/ 3046 w 3400"/>
                      <a:gd name="T17" fmla="*/ 1625 h 2117"/>
                      <a:gd name="T18" fmla="*/ 3013 w 3400"/>
                      <a:gd name="T19" fmla="*/ 1588 h 2117"/>
                      <a:gd name="T20" fmla="*/ 3000 w 3400"/>
                      <a:gd name="T21" fmla="*/ 1539 h 2117"/>
                      <a:gd name="T22" fmla="*/ 3011 w 3400"/>
                      <a:gd name="T23" fmla="*/ 1494 h 2117"/>
                      <a:gd name="T24" fmla="*/ 3038 w 3400"/>
                      <a:gd name="T25" fmla="*/ 1458 h 2117"/>
                      <a:gd name="T26" fmla="*/ 3057 w 3400"/>
                      <a:gd name="T27" fmla="*/ 1005 h 2117"/>
                      <a:gd name="T28" fmla="*/ 2637 w 3400"/>
                      <a:gd name="T29" fmla="*/ 1800 h 2117"/>
                      <a:gd name="T30" fmla="*/ 2629 w 3400"/>
                      <a:gd name="T31" fmla="*/ 1808 h 2117"/>
                      <a:gd name="T32" fmla="*/ 2605 w 3400"/>
                      <a:gd name="T33" fmla="*/ 1828 h 2117"/>
                      <a:gd name="T34" fmla="*/ 2567 w 3400"/>
                      <a:gd name="T35" fmla="*/ 1858 h 2117"/>
                      <a:gd name="T36" fmla="*/ 2513 w 3400"/>
                      <a:gd name="T37" fmla="*/ 1895 h 2117"/>
                      <a:gd name="T38" fmla="*/ 2443 w 3400"/>
                      <a:gd name="T39" fmla="*/ 1937 h 2117"/>
                      <a:gd name="T40" fmla="*/ 2358 w 3400"/>
                      <a:gd name="T41" fmla="*/ 1981 h 2117"/>
                      <a:gd name="T42" fmla="*/ 2258 w 3400"/>
                      <a:gd name="T43" fmla="*/ 2022 h 2117"/>
                      <a:gd name="T44" fmla="*/ 2143 w 3400"/>
                      <a:gd name="T45" fmla="*/ 2060 h 2117"/>
                      <a:gd name="T46" fmla="*/ 2015 w 3400"/>
                      <a:gd name="T47" fmla="*/ 2090 h 2117"/>
                      <a:gd name="T48" fmla="*/ 1871 w 3400"/>
                      <a:gd name="T49" fmla="*/ 2110 h 2117"/>
                      <a:gd name="T50" fmla="*/ 1713 w 3400"/>
                      <a:gd name="T51" fmla="*/ 2117 h 2117"/>
                      <a:gd name="T52" fmla="*/ 1554 w 3400"/>
                      <a:gd name="T53" fmla="*/ 2110 h 2117"/>
                      <a:gd name="T54" fmla="*/ 1408 w 3400"/>
                      <a:gd name="T55" fmla="*/ 2090 h 2117"/>
                      <a:gd name="T56" fmla="*/ 1277 w 3400"/>
                      <a:gd name="T57" fmla="*/ 2060 h 2117"/>
                      <a:gd name="T58" fmla="*/ 1159 w 3400"/>
                      <a:gd name="T59" fmla="*/ 2022 h 2117"/>
                      <a:gd name="T60" fmla="*/ 1056 w 3400"/>
                      <a:gd name="T61" fmla="*/ 1981 h 2117"/>
                      <a:gd name="T62" fmla="*/ 968 w 3400"/>
                      <a:gd name="T63" fmla="*/ 1937 h 2117"/>
                      <a:gd name="T64" fmla="*/ 895 w 3400"/>
                      <a:gd name="T65" fmla="*/ 1895 h 2117"/>
                      <a:gd name="T66" fmla="*/ 838 w 3400"/>
                      <a:gd name="T67" fmla="*/ 1858 h 2117"/>
                      <a:gd name="T68" fmla="*/ 797 w 3400"/>
                      <a:gd name="T69" fmla="*/ 1828 h 2117"/>
                      <a:gd name="T70" fmla="*/ 771 w 3400"/>
                      <a:gd name="T71" fmla="*/ 1808 h 2117"/>
                      <a:gd name="T72" fmla="*/ 763 w 3400"/>
                      <a:gd name="T73" fmla="*/ 1800 h 2117"/>
                      <a:gd name="T74" fmla="*/ 0 w 3400"/>
                      <a:gd name="T75" fmla="*/ 836 h 211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</a:cxnLst>
                    <a:rect l="0" t="0" r="r" b="b"/>
                    <a:pathLst>
                      <a:path w="3400" h="2117">
                        <a:moveTo>
                          <a:pt x="1700" y="0"/>
                        </a:moveTo>
                        <a:lnTo>
                          <a:pt x="1700" y="0"/>
                        </a:lnTo>
                        <a:lnTo>
                          <a:pt x="3400" y="836"/>
                        </a:lnTo>
                        <a:lnTo>
                          <a:pt x="3166" y="951"/>
                        </a:lnTo>
                        <a:lnTo>
                          <a:pt x="3166" y="1445"/>
                        </a:lnTo>
                        <a:lnTo>
                          <a:pt x="3184" y="1458"/>
                        </a:lnTo>
                        <a:lnTo>
                          <a:pt x="3199" y="1475"/>
                        </a:lnTo>
                        <a:lnTo>
                          <a:pt x="3210" y="1494"/>
                        </a:lnTo>
                        <a:lnTo>
                          <a:pt x="3218" y="1515"/>
                        </a:lnTo>
                        <a:lnTo>
                          <a:pt x="3221" y="1539"/>
                        </a:lnTo>
                        <a:lnTo>
                          <a:pt x="3219" y="1559"/>
                        </a:lnTo>
                        <a:lnTo>
                          <a:pt x="3213" y="1579"/>
                        </a:lnTo>
                        <a:lnTo>
                          <a:pt x="3203" y="1596"/>
                        </a:lnTo>
                        <a:lnTo>
                          <a:pt x="3191" y="1612"/>
                        </a:lnTo>
                        <a:lnTo>
                          <a:pt x="3177" y="1625"/>
                        </a:lnTo>
                        <a:lnTo>
                          <a:pt x="3238" y="1969"/>
                        </a:lnTo>
                        <a:lnTo>
                          <a:pt x="2983" y="1969"/>
                        </a:lnTo>
                        <a:lnTo>
                          <a:pt x="3046" y="1625"/>
                        </a:lnTo>
                        <a:lnTo>
                          <a:pt x="3027" y="1608"/>
                        </a:lnTo>
                        <a:lnTo>
                          <a:pt x="3013" y="1588"/>
                        </a:lnTo>
                        <a:lnTo>
                          <a:pt x="3005" y="1564"/>
                        </a:lnTo>
                        <a:lnTo>
                          <a:pt x="3000" y="1539"/>
                        </a:lnTo>
                        <a:lnTo>
                          <a:pt x="3004" y="1515"/>
                        </a:lnTo>
                        <a:lnTo>
                          <a:pt x="3011" y="1494"/>
                        </a:lnTo>
                        <a:lnTo>
                          <a:pt x="3023" y="1475"/>
                        </a:lnTo>
                        <a:lnTo>
                          <a:pt x="3038" y="1458"/>
                        </a:lnTo>
                        <a:lnTo>
                          <a:pt x="3057" y="1445"/>
                        </a:lnTo>
                        <a:lnTo>
                          <a:pt x="3057" y="1005"/>
                        </a:lnTo>
                        <a:lnTo>
                          <a:pt x="2637" y="1212"/>
                        </a:lnTo>
                        <a:lnTo>
                          <a:pt x="2637" y="1800"/>
                        </a:lnTo>
                        <a:lnTo>
                          <a:pt x="2635" y="1802"/>
                        </a:lnTo>
                        <a:lnTo>
                          <a:pt x="2629" y="1808"/>
                        </a:lnTo>
                        <a:lnTo>
                          <a:pt x="2619" y="1816"/>
                        </a:lnTo>
                        <a:lnTo>
                          <a:pt x="2605" y="1828"/>
                        </a:lnTo>
                        <a:lnTo>
                          <a:pt x="2588" y="1842"/>
                        </a:lnTo>
                        <a:lnTo>
                          <a:pt x="2567" y="1858"/>
                        </a:lnTo>
                        <a:lnTo>
                          <a:pt x="2541" y="1876"/>
                        </a:lnTo>
                        <a:lnTo>
                          <a:pt x="2513" y="1895"/>
                        </a:lnTo>
                        <a:lnTo>
                          <a:pt x="2480" y="1916"/>
                        </a:lnTo>
                        <a:lnTo>
                          <a:pt x="2443" y="1937"/>
                        </a:lnTo>
                        <a:lnTo>
                          <a:pt x="2402" y="1959"/>
                        </a:lnTo>
                        <a:lnTo>
                          <a:pt x="2358" y="1981"/>
                        </a:lnTo>
                        <a:lnTo>
                          <a:pt x="2310" y="2002"/>
                        </a:lnTo>
                        <a:lnTo>
                          <a:pt x="2258" y="2022"/>
                        </a:lnTo>
                        <a:lnTo>
                          <a:pt x="2203" y="2042"/>
                        </a:lnTo>
                        <a:lnTo>
                          <a:pt x="2143" y="2060"/>
                        </a:lnTo>
                        <a:lnTo>
                          <a:pt x="2081" y="2076"/>
                        </a:lnTo>
                        <a:lnTo>
                          <a:pt x="2015" y="2090"/>
                        </a:lnTo>
                        <a:lnTo>
                          <a:pt x="1945" y="2101"/>
                        </a:lnTo>
                        <a:lnTo>
                          <a:pt x="1871" y="2110"/>
                        </a:lnTo>
                        <a:lnTo>
                          <a:pt x="1793" y="2115"/>
                        </a:lnTo>
                        <a:lnTo>
                          <a:pt x="1713" y="2117"/>
                        </a:lnTo>
                        <a:lnTo>
                          <a:pt x="1631" y="2115"/>
                        </a:lnTo>
                        <a:lnTo>
                          <a:pt x="1554" y="2110"/>
                        </a:lnTo>
                        <a:lnTo>
                          <a:pt x="1480" y="2101"/>
                        </a:lnTo>
                        <a:lnTo>
                          <a:pt x="1408" y="2090"/>
                        </a:lnTo>
                        <a:lnTo>
                          <a:pt x="1341" y="2076"/>
                        </a:lnTo>
                        <a:lnTo>
                          <a:pt x="1277" y="2060"/>
                        </a:lnTo>
                        <a:lnTo>
                          <a:pt x="1215" y="2042"/>
                        </a:lnTo>
                        <a:lnTo>
                          <a:pt x="1159" y="2022"/>
                        </a:lnTo>
                        <a:lnTo>
                          <a:pt x="1105" y="2002"/>
                        </a:lnTo>
                        <a:lnTo>
                          <a:pt x="1056" y="1981"/>
                        </a:lnTo>
                        <a:lnTo>
                          <a:pt x="1010" y="1959"/>
                        </a:lnTo>
                        <a:lnTo>
                          <a:pt x="968" y="1937"/>
                        </a:lnTo>
                        <a:lnTo>
                          <a:pt x="929" y="1916"/>
                        </a:lnTo>
                        <a:lnTo>
                          <a:pt x="895" y="1895"/>
                        </a:lnTo>
                        <a:lnTo>
                          <a:pt x="864" y="1876"/>
                        </a:lnTo>
                        <a:lnTo>
                          <a:pt x="838" y="1858"/>
                        </a:lnTo>
                        <a:lnTo>
                          <a:pt x="816" y="1842"/>
                        </a:lnTo>
                        <a:lnTo>
                          <a:pt x="797" y="1828"/>
                        </a:lnTo>
                        <a:lnTo>
                          <a:pt x="782" y="1816"/>
                        </a:lnTo>
                        <a:lnTo>
                          <a:pt x="771" y="1808"/>
                        </a:lnTo>
                        <a:lnTo>
                          <a:pt x="765" y="1802"/>
                        </a:lnTo>
                        <a:lnTo>
                          <a:pt x="763" y="1800"/>
                        </a:lnTo>
                        <a:lnTo>
                          <a:pt x="763" y="1212"/>
                        </a:lnTo>
                        <a:lnTo>
                          <a:pt x="0" y="836"/>
                        </a:lnTo>
                        <a:lnTo>
                          <a:pt x="170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8000">
                        <a:schemeClr val="accent3"/>
                      </a:gs>
                      <a:gs pos="100000">
                        <a:schemeClr val="accent3">
                          <a:lumMod val="50000"/>
                        </a:schemeClr>
                      </a:gs>
                    </a:gsLst>
                    <a:lin ang="8100000" scaled="1"/>
                    <a:tileRect/>
                  </a:gra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013"/>
                  </a:p>
                </p:txBody>
              </p:sp>
              <p:cxnSp>
                <p:nvCxnSpPr>
                  <p:cNvPr id="23" name="Straight Connector 22">
                    <a:extLst>
                      <a:ext uri="{FF2B5EF4-FFF2-40B4-BE49-F238E27FC236}">
                        <a16:creationId xmlns:a16="http://schemas.microsoft.com/office/drawing/2014/main" id="{9B68C578-16CE-B38C-E7F5-6CC83A519964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7505700" y="1257300"/>
                    <a:ext cx="476250" cy="267684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" name="Straight Connector 23">
                    <a:extLst>
                      <a:ext uri="{FF2B5EF4-FFF2-40B4-BE49-F238E27FC236}">
                        <a16:creationId xmlns:a16="http://schemas.microsoft.com/office/drawing/2014/main" id="{DEE5C714-D3D6-2B21-D57E-F44C675C1FE0}"/>
                      </a:ext>
                    </a:extLst>
                  </p:cNvPr>
                  <p:cNvCxnSpPr/>
                  <p:nvPr/>
                </p:nvCxnSpPr>
                <p:spPr>
                  <a:xfrm>
                    <a:off x="7981950" y="1257300"/>
                    <a:ext cx="438150" cy="267684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15" name="Freeform 46">
                <a:extLst>
                  <a:ext uri="{FF2B5EF4-FFF2-40B4-BE49-F238E27FC236}">
                    <a16:creationId xmlns:a16="http://schemas.microsoft.com/office/drawing/2014/main" id="{8A3BA9C6-ABAE-531C-9574-3EDDA05F3196}"/>
                  </a:ext>
                </a:extLst>
              </p:cNvPr>
              <p:cNvSpPr/>
              <p:nvPr/>
            </p:nvSpPr>
            <p:spPr>
              <a:xfrm>
                <a:off x="2397685" y="1966133"/>
                <a:ext cx="1336010" cy="1742973"/>
              </a:xfrm>
              <a:custGeom>
                <a:avLst/>
                <a:gdLst>
                  <a:gd name="connsiteX0" fmla="*/ 1447520 w 1549755"/>
                  <a:gd name="connsiteY0" fmla="*/ 940 h 2021826"/>
                  <a:gd name="connsiteX1" fmla="*/ 1531903 w 1549755"/>
                  <a:gd name="connsiteY1" fmla="*/ 151551 h 2021826"/>
                  <a:gd name="connsiteX2" fmla="*/ 1094609 w 1549755"/>
                  <a:gd name="connsiteY2" fmla="*/ 1911434 h 2021826"/>
                  <a:gd name="connsiteX3" fmla="*/ 1094411 w 1549755"/>
                  <a:gd name="connsiteY3" fmla="*/ 2021826 h 2021826"/>
                  <a:gd name="connsiteX4" fmla="*/ 530700 w 1549755"/>
                  <a:gd name="connsiteY4" fmla="*/ 2021826 h 2021826"/>
                  <a:gd name="connsiteX5" fmla="*/ 519873 w 1549755"/>
                  <a:gd name="connsiteY5" fmla="*/ 1869440 h 2021826"/>
                  <a:gd name="connsiteX6" fmla="*/ 13178 w 1549755"/>
                  <a:gd name="connsiteY6" fmla="*/ 769421 h 2021826"/>
                  <a:gd name="connsiteX7" fmla="*/ 82784 w 1549755"/>
                  <a:gd name="connsiteY7" fmla="*/ 647977 h 2021826"/>
                  <a:gd name="connsiteX8" fmla="*/ 775152 w 1549755"/>
                  <a:gd name="connsiteY8" fmla="*/ 1221508 h 2021826"/>
                  <a:gd name="connsiteX9" fmla="*/ 1352892 w 1549755"/>
                  <a:gd name="connsiteY9" fmla="*/ 77356 h 2021826"/>
                  <a:gd name="connsiteX10" fmla="*/ 1447520 w 1549755"/>
                  <a:gd name="connsiteY10" fmla="*/ 940 h 2021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49755" h="2021826">
                    <a:moveTo>
                      <a:pt x="1447520" y="940"/>
                    </a:moveTo>
                    <a:cubicBezTo>
                      <a:pt x="1514902" y="-7550"/>
                      <a:pt x="1582992" y="41348"/>
                      <a:pt x="1531903" y="151551"/>
                    </a:cubicBezTo>
                    <a:cubicBezTo>
                      <a:pt x="1443062" y="392486"/>
                      <a:pt x="1123989" y="1033152"/>
                      <a:pt x="1094609" y="1911434"/>
                    </a:cubicBezTo>
                    <a:lnTo>
                      <a:pt x="1094411" y="2021826"/>
                    </a:lnTo>
                    <a:lnTo>
                      <a:pt x="530700" y="2021826"/>
                    </a:lnTo>
                    <a:lnTo>
                      <a:pt x="519873" y="1869440"/>
                    </a:lnTo>
                    <a:cubicBezTo>
                      <a:pt x="471540" y="1457486"/>
                      <a:pt x="63476" y="835395"/>
                      <a:pt x="13178" y="769421"/>
                    </a:cubicBezTo>
                    <a:cubicBezTo>
                      <a:pt x="-19679" y="719340"/>
                      <a:pt x="10892" y="574595"/>
                      <a:pt x="82784" y="647977"/>
                    </a:cubicBezTo>
                    <a:cubicBezTo>
                      <a:pt x="309698" y="942449"/>
                      <a:pt x="563468" y="1316611"/>
                      <a:pt x="775152" y="1221508"/>
                    </a:cubicBezTo>
                    <a:cubicBezTo>
                      <a:pt x="986836" y="1126405"/>
                      <a:pt x="1272168" y="274016"/>
                      <a:pt x="1352892" y="77356"/>
                    </a:cubicBezTo>
                    <a:cubicBezTo>
                      <a:pt x="1366916" y="31788"/>
                      <a:pt x="1407090" y="6034"/>
                      <a:pt x="1447520" y="94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  <p:sp>
            <p:nvSpPr>
              <p:cNvPr id="16" name="Freeform 51">
                <a:extLst>
                  <a:ext uri="{FF2B5EF4-FFF2-40B4-BE49-F238E27FC236}">
                    <a16:creationId xmlns:a16="http://schemas.microsoft.com/office/drawing/2014/main" id="{61239FDF-1A0F-0F8A-736B-50D577C8727A}"/>
                  </a:ext>
                </a:extLst>
              </p:cNvPr>
              <p:cNvSpPr/>
              <p:nvPr/>
            </p:nvSpPr>
            <p:spPr>
              <a:xfrm>
                <a:off x="3794466" y="1970688"/>
                <a:ext cx="1336010" cy="2096164"/>
              </a:xfrm>
              <a:custGeom>
                <a:avLst/>
                <a:gdLst>
                  <a:gd name="connsiteX0" fmla="*/ 1447519 w 1549755"/>
                  <a:gd name="connsiteY0" fmla="*/ 940 h 2431523"/>
                  <a:gd name="connsiteX1" fmla="*/ 1531903 w 1549755"/>
                  <a:gd name="connsiteY1" fmla="*/ 151551 h 2431523"/>
                  <a:gd name="connsiteX2" fmla="*/ 1110439 w 1549755"/>
                  <a:gd name="connsiteY2" fmla="*/ 2413087 h 2431523"/>
                  <a:gd name="connsiteX3" fmla="*/ 1112881 w 1549755"/>
                  <a:gd name="connsiteY3" fmla="*/ 2431523 h 2431523"/>
                  <a:gd name="connsiteX4" fmla="*/ 511245 w 1549755"/>
                  <a:gd name="connsiteY4" fmla="*/ 2431523 h 2431523"/>
                  <a:gd name="connsiteX5" fmla="*/ 517167 w 1549755"/>
                  <a:gd name="connsiteY5" fmla="*/ 2386279 h 2431523"/>
                  <a:gd name="connsiteX6" fmla="*/ 519873 w 1549755"/>
                  <a:gd name="connsiteY6" fmla="*/ 1869440 h 2431523"/>
                  <a:gd name="connsiteX7" fmla="*/ 13178 w 1549755"/>
                  <a:gd name="connsiteY7" fmla="*/ 769421 h 2431523"/>
                  <a:gd name="connsiteX8" fmla="*/ 82784 w 1549755"/>
                  <a:gd name="connsiteY8" fmla="*/ 647977 h 2431523"/>
                  <a:gd name="connsiteX9" fmla="*/ 775152 w 1549755"/>
                  <a:gd name="connsiteY9" fmla="*/ 1221508 h 2431523"/>
                  <a:gd name="connsiteX10" fmla="*/ 1352892 w 1549755"/>
                  <a:gd name="connsiteY10" fmla="*/ 77356 h 2431523"/>
                  <a:gd name="connsiteX11" fmla="*/ 1447519 w 1549755"/>
                  <a:gd name="connsiteY11" fmla="*/ 940 h 2431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49755" h="2431523">
                    <a:moveTo>
                      <a:pt x="1447519" y="940"/>
                    </a:moveTo>
                    <a:cubicBezTo>
                      <a:pt x="1514902" y="-7550"/>
                      <a:pt x="1582992" y="41348"/>
                      <a:pt x="1531903" y="151551"/>
                    </a:cubicBezTo>
                    <a:cubicBezTo>
                      <a:pt x="1426909" y="436292"/>
                      <a:pt x="1000352" y="1279336"/>
                      <a:pt x="1110439" y="2413087"/>
                    </a:cubicBezTo>
                    <a:lnTo>
                      <a:pt x="1112881" y="2431523"/>
                    </a:lnTo>
                    <a:lnTo>
                      <a:pt x="511245" y="2431523"/>
                    </a:lnTo>
                    <a:lnTo>
                      <a:pt x="517167" y="2386279"/>
                    </a:lnTo>
                    <a:cubicBezTo>
                      <a:pt x="535853" y="2203059"/>
                      <a:pt x="537998" y="2023923"/>
                      <a:pt x="519873" y="1869440"/>
                    </a:cubicBezTo>
                    <a:cubicBezTo>
                      <a:pt x="471540" y="1457486"/>
                      <a:pt x="63476" y="835395"/>
                      <a:pt x="13178" y="769421"/>
                    </a:cubicBezTo>
                    <a:cubicBezTo>
                      <a:pt x="-19679" y="719340"/>
                      <a:pt x="10892" y="574595"/>
                      <a:pt x="82784" y="647977"/>
                    </a:cubicBezTo>
                    <a:cubicBezTo>
                      <a:pt x="309698" y="942449"/>
                      <a:pt x="563468" y="1316611"/>
                      <a:pt x="775152" y="1221508"/>
                    </a:cubicBezTo>
                    <a:cubicBezTo>
                      <a:pt x="986836" y="1126405"/>
                      <a:pt x="1272169" y="274016"/>
                      <a:pt x="1352892" y="77356"/>
                    </a:cubicBezTo>
                    <a:cubicBezTo>
                      <a:pt x="1366916" y="31788"/>
                      <a:pt x="1407090" y="6034"/>
                      <a:pt x="1447519" y="94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  <p:sp>
            <p:nvSpPr>
              <p:cNvPr id="17" name="Freeform 64">
                <a:extLst>
                  <a:ext uri="{FF2B5EF4-FFF2-40B4-BE49-F238E27FC236}">
                    <a16:creationId xmlns:a16="http://schemas.microsoft.com/office/drawing/2014/main" id="{FE31A030-341B-A5A0-CF0E-11864C6CF535}"/>
                  </a:ext>
                </a:extLst>
              </p:cNvPr>
              <p:cNvSpPr/>
              <p:nvPr/>
            </p:nvSpPr>
            <p:spPr>
              <a:xfrm>
                <a:off x="1026578" y="1949711"/>
                <a:ext cx="1336009" cy="1449370"/>
              </a:xfrm>
              <a:custGeom>
                <a:avLst/>
                <a:gdLst>
                  <a:gd name="connsiteX0" fmla="*/ 1447518 w 1549754"/>
                  <a:gd name="connsiteY0" fmla="*/ 940 h 1681251"/>
                  <a:gd name="connsiteX1" fmla="*/ 1531902 w 1549754"/>
                  <a:gd name="connsiteY1" fmla="*/ 151551 h 1681251"/>
                  <a:gd name="connsiteX2" fmla="*/ 1118189 w 1549754"/>
                  <a:gd name="connsiteY2" fmla="*/ 1593533 h 1681251"/>
                  <a:gd name="connsiteX3" fmla="*/ 1111682 w 1549754"/>
                  <a:gd name="connsiteY3" fmla="*/ 1681251 h 1681251"/>
                  <a:gd name="connsiteX4" fmla="*/ 477682 w 1549754"/>
                  <a:gd name="connsiteY4" fmla="*/ 1681251 h 1681251"/>
                  <a:gd name="connsiteX5" fmla="*/ 427384 w 1549754"/>
                  <a:gd name="connsiteY5" fmla="*/ 1533047 h 1681251"/>
                  <a:gd name="connsiteX6" fmla="*/ 13177 w 1549754"/>
                  <a:gd name="connsiteY6" fmla="*/ 769421 h 1681251"/>
                  <a:gd name="connsiteX7" fmla="*/ 82784 w 1549754"/>
                  <a:gd name="connsiteY7" fmla="*/ 647977 h 1681251"/>
                  <a:gd name="connsiteX8" fmla="*/ 775151 w 1549754"/>
                  <a:gd name="connsiteY8" fmla="*/ 1221508 h 1681251"/>
                  <a:gd name="connsiteX9" fmla="*/ 1352891 w 1549754"/>
                  <a:gd name="connsiteY9" fmla="*/ 77356 h 1681251"/>
                  <a:gd name="connsiteX10" fmla="*/ 1447518 w 1549754"/>
                  <a:gd name="connsiteY10" fmla="*/ 940 h 1681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49754" h="1681251">
                    <a:moveTo>
                      <a:pt x="1447518" y="940"/>
                    </a:moveTo>
                    <a:cubicBezTo>
                      <a:pt x="1514901" y="-7550"/>
                      <a:pt x="1582991" y="41348"/>
                      <a:pt x="1531902" y="151551"/>
                    </a:cubicBezTo>
                    <a:cubicBezTo>
                      <a:pt x="1454165" y="362369"/>
                      <a:pt x="1200159" y="879231"/>
                      <a:pt x="1118189" y="1593533"/>
                    </a:cubicBezTo>
                    <a:lnTo>
                      <a:pt x="1111682" y="1681251"/>
                    </a:lnTo>
                    <a:lnTo>
                      <a:pt x="477682" y="1681251"/>
                    </a:lnTo>
                    <a:lnTo>
                      <a:pt x="427384" y="1533047"/>
                    </a:lnTo>
                    <a:cubicBezTo>
                      <a:pt x="289867" y="1181198"/>
                      <a:pt x="50900" y="818901"/>
                      <a:pt x="13177" y="769421"/>
                    </a:cubicBezTo>
                    <a:cubicBezTo>
                      <a:pt x="-19679" y="719340"/>
                      <a:pt x="10891" y="574595"/>
                      <a:pt x="82784" y="647977"/>
                    </a:cubicBezTo>
                    <a:cubicBezTo>
                      <a:pt x="309697" y="942449"/>
                      <a:pt x="563467" y="1316611"/>
                      <a:pt x="775151" y="1221508"/>
                    </a:cubicBezTo>
                    <a:cubicBezTo>
                      <a:pt x="986835" y="1126405"/>
                      <a:pt x="1272168" y="274016"/>
                      <a:pt x="1352891" y="77356"/>
                    </a:cubicBezTo>
                    <a:cubicBezTo>
                      <a:pt x="1366915" y="31788"/>
                      <a:pt x="1407089" y="6034"/>
                      <a:pt x="1447518" y="940"/>
                    </a:cubicBezTo>
                    <a:close/>
                  </a:path>
                </a:pathLst>
              </a:custGeom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  <p:sp>
            <p:nvSpPr>
              <p:cNvPr id="18" name="Freeform 68">
                <a:extLst>
                  <a:ext uri="{FF2B5EF4-FFF2-40B4-BE49-F238E27FC236}">
                    <a16:creationId xmlns:a16="http://schemas.microsoft.com/office/drawing/2014/main" id="{5DD3B085-100A-CCB2-B9B6-242741E059B9}"/>
                  </a:ext>
                </a:extLst>
              </p:cNvPr>
              <p:cNvSpPr/>
              <p:nvPr/>
            </p:nvSpPr>
            <p:spPr>
              <a:xfrm>
                <a:off x="5155534" y="1933288"/>
                <a:ext cx="1336010" cy="2418303"/>
              </a:xfrm>
              <a:custGeom>
                <a:avLst/>
                <a:gdLst>
                  <a:gd name="connsiteX0" fmla="*/ 1447520 w 1549755"/>
                  <a:gd name="connsiteY0" fmla="*/ 965 h 2805201"/>
                  <a:gd name="connsiteX1" fmla="*/ 1531903 w 1549755"/>
                  <a:gd name="connsiteY1" fmla="*/ 155616 h 2805201"/>
                  <a:gd name="connsiteX2" fmla="*/ 1145761 w 1549755"/>
                  <a:gd name="connsiteY2" fmla="*/ 2751637 h 2805201"/>
                  <a:gd name="connsiteX3" fmla="*/ 1156470 w 1549755"/>
                  <a:gd name="connsiteY3" fmla="*/ 2805201 h 2805201"/>
                  <a:gd name="connsiteX4" fmla="*/ 462494 w 1549755"/>
                  <a:gd name="connsiteY4" fmla="*/ 2805201 h 2805201"/>
                  <a:gd name="connsiteX5" fmla="*/ 500110 w 1549755"/>
                  <a:gd name="connsiteY5" fmla="*/ 2591838 h 2805201"/>
                  <a:gd name="connsiteX6" fmla="*/ 519873 w 1549755"/>
                  <a:gd name="connsiteY6" fmla="*/ 1919582 h 2805201"/>
                  <a:gd name="connsiteX7" fmla="*/ 13178 w 1549755"/>
                  <a:gd name="connsiteY7" fmla="*/ 790058 h 2805201"/>
                  <a:gd name="connsiteX8" fmla="*/ 82784 w 1549755"/>
                  <a:gd name="connsiteY8" fmla="*/ 665357 h 2805201"/>
                  <a:gd name="connsiteX9" fmla="*/ 775152 w 1549755"/>
                  <a:gd name="connsiteY9" fmla="*/ 1254271 h 2805201"/>
                  <a:gd name="connsiteX10" fmla="*/ 1352892 w 1549755"/>
                  <a:gd name="connsiteY10" fmla="*/ 79431 h 2805201"/>
                  <a:gd name="connsiteX11" fmla="*/ 1447520 w 1549755"/>
                  <a:gd name="connsiteY11" fmla="*/ 965 h 2805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49755" h="2805201">
                    <a:moveTo>
                      <a:pt x="1447520" y="965"/>
                    </a:moveTo>
                    <a:cubicBezTo>
                      <a:pt x="1514902" y="-7752"/>
                      <a:pt x="1582992" y="42457"/>
                      <a:pt x="1531903" y="155616"/>
                    </a:cubicBezTo>
                    <a:cubicBezTo>
                      <a:pt x="1418832" y="470485"/>
                      <a:pt x="932825" y="1450220"/>
                      <a:pt x="1145761" y="2751637"/>
                    </a:cubicBezTo>
                    <a:lnTo>
                      <a:pt x="1156470" y="2805201"/>
                    </a:lnTo>
                    <a:lnTo>
                      <a:pt x="462494" y="2805201"/>
                    </a:lnTo>
                    <a:lnTo>
                      <a:pt x="500110" y="2591838"/>
                    </a:lnTo>
                    <a:cubicBezTo>
                      <a:pt x="533513" y="2355702"/>
                      <a:pt x="542529" y="2117865"/>
                      <a:pt x="519873" y="1919582"/>
                    </a:cubicBezTo>
                    <a:cubicBezTo>
                      <a:pt x="471540" y="1496579"/>
                      <a:pt x="63476" y="857802"/>
                      <a:pt x="13178" y="790058"/>
                    </a:cubicBezTo>
                    <a:cubicBezTo>
                      <a:pt x="-19679" y="738634"/>
                      <a:pt x="10892" y="590007"/>
                      <a:pt x="82784" y="665357"/>
                    </a:cubicBezTo>
                    <a:cubicBezTo>
                      <a:pt x="309698" y="967727"/>
                      <a:pt x="563468" y="1351925"/>
                      <a:pt x="775152" y="1254271"/>
                    </a:cubicBezTo>
                    <a:cubicBezTo>
                      <a:pt x="986836" y="1156617"/>
                      <a:pt x="1272168" y="281366"/>
                      <a:pt x="1352892" y="79431"/>
                    </a:cubicBezTo>
                    <a:cubicBezTo>
                      <a:pt x="1366916" y="32641"/>
                      <a:pt x="1407090" y="6196"/>
                      <a:pt x="1447520" y="96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</p:grpSp>
        <p:sp>
          <p:nvSpPr>
            <p:cNvPr id="43" name="Arrow: Down 42">
              <a:extLst>
                <a:ext uri="{FF2B5EF4-FFF2-40B4-BE49-F238E27FC236}">
                  <a16:creationId xmlns:a16="http://schemas.microsoft.com/office/drawing/2014/main" id="{26DCD45F-04A2-0491-3BDD-4B9873216CDF}"/>
                </a:ext>
              </a:extLst>
            </p:cNvPr>
            <p:cNvSpPr/>
            <p:nvPr/>
          </p:nvSpPr>
          <p:spPr>
            <a:xfrm rot="2560654">
              <a:off x="4631194" y="4246036"/>
              <a:ext cx="259480" cy="894271"/>
            </a:xfrm>
            <a:prstGeom prst="downArrow">
              <a:avLst/>
            </a:pr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A362A7A-4F7E-9D36-A95A-C87B4CC6D7D2}"/>
                </a:ext>
              </a:extLst>
            </p:cNvPr>
            <p:cNvSpPr txBox="1"/>
            <p:nvPr/>
          </p:nvSpPr>
          <p:spPr>
            <a:xfrm>
              <a:off x="3283223" y="5405275"/>
              <a:ext cx="106292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Pembina PT</a:t>
              </a:r>
            </a:p>
          </p:txBody>
        </p: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1CAE9E87-A026-B30C-8250-B5ED494A1BAB}"/>
              </a:ext>
            </a:extLst>
          </p:cNvPr>
          <p:cNvSpPr/>
          <p:nvPr/>
        </p:nvSpPr>
        <p:spPr>
          <a:xfrm>
            <a:off x="5501240" y="291118"/>
            <a:ext cx="405502" cy="36643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42692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362D9F1-ABD5-42B0-BF03-25845B2A85DE}"/>
              </a:ext>
            </a:extLst>
          </p:cNvPr>
          <p:cNvSpPr/>
          <p:nvPr/>
        </p:nvSpPr>
        <p:spPr>
          <a:xfrm flipH="1" flipV="1">
            <a:off x="672905" y="1614460"/>
            <a:ext cx="4723847" cy="200664"/>
          </a:xfrm>
          <a:custGeom>
            <a:avLst/>
            <a:gdLst>
              <a:gd name="connsiteX0" fmla="*/ 0 w 7046258"/>
              <a:gd name="connsiteY0" fmla="*/ 90864 h 251657"/>
              <a:gd name="connsiteX1" fmla="*/ 573741 w 7046258"/>
              <a:gd name="connsiteY1" fmla="*/ 28111 h 251657"/>
              <a:gd name="connsiteX2" fmla="*/ 1954305 w 7046258"/>
              <a:gd name="connsiteY2" fmla="*/ 144652 h 251657"/>
              <a:gd name="connsiteX3" fmla="*/ 3191435 w 7046258"/>
              <a:gd name="connsiteY3" fmla="*/ 1216 h 251657"/>
              <a:gd name="connsiteX4" fmla="*/ 5091953 w 7046258"/>
              <a:gd name="connsiteY4" fmla="*/ 243264 h 251657"/>
              <a:gd name="connsiteX5" fmla="*/ 5773270 w 7046258"/>
              <a:gd name="connsiteY5" fmla="*/ 180511 h 251657"/>
              <a:gd name="connsiteX6" fmla="*/ 6329082 w 7046258"/>
              <a:gd name="connsiteY6" fmla="*/ 28111 h 251657"/>
              <a:gd name="connsiteX7" fmla="*/ 7046258 w 7046258"/>
              <a:gd name="connsiteY7" fmla="*/ 180511 h 251657"/>
              <a:gd name="connsiteX8" fmla="*/ 7046258 w 7046258"/>
              <a:gd name="connsiteY8" fmla="*/ 180511 h 251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046258" h="251657">
                <a:moveTo>
                  <a:pt x="0" y="90864"/>
                </a:moveTo>
                <a:cubicBezTo>
                  <a:pt x="124012" y="55005"/>
                  <a:pt x="248024" y="19146"/>
                  <a:pt x="573741" y="28111"/>
                </a:cubicBezTo>
                <a:cubicBezTo>
                  <a:pt x="899458" y="37076"/>
                  <a:pt x="1518023" y="149135"/>
                  <a:pt x="1954305" y="144652"/>
                </a:cubicBezTo>
                <a:cubicBezTo>
                  <a:pt x="2390587" y="140170"/>
                  <a:pt x="2668494" y="-15219"/>
                  <a:pt x="3191435" y="1216"/>
                </a:cubicBezTo>
                <a:cubicBezTo>
                  <a:pt x="3714376" y="17651"/>
                  <a:pt x="4661647" y="213382"/>
                  <a:pt x="5091953" y="243264"/>
                </a:cubicBezTo>
                <a:cubicBezTo>
                  <a:pt x="5522259" y="273146"/>
                  <a:pt x="5567082" y="216370"/>
                  <a:pt x="5773270" y="180511"/>
                </a:cubicBezTo>
                <a:cubicBezTo>
                  <a:pt x="5979458" y="144652"/>
                  <a:pt x="6116917" y="28111"/>
                  <a:pt x="6329082" y="28111"/>
                </a:cubicBezTo>
                <a:cubicBezTo>
                  <a:pt x="6541247" y="28111"/>
                  <a:pt x="7046258" y="180511"/>
                  <a:pt x="7046258" y="180511"/>
                </a:cubicBezTo>
                <a:lnTo>
                  <a:pt x="7046258" y="180511"/>
                </a:lnTo>
              </a:path>
            </a:pathLst>
          </a:custGeom>
          <a:noFill/>
          <a:ln w="12700"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59A1855E-F43B-44E0-BD0C-F5FBBD046A22}"/>
              </a:ext>
            </a:extLst>
          </p:cNvPr>
          <p:cNvSpPr txBox="1">
            <a:spLocks/>
          </p:cNvSpPr>
          <p:nvPr/>
        </p:nvSpPr>
        <p:spPr>
          <a:xfrm>
            <a:off x="2505876" y="1111046"/>
            <a:ext cx="5229099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 err="1">
                <a:solidFill>
                  <a:srgbClr val="1C502D"/>
                </a:solidFill>
              </a:rPr>
              <a:t>Akun</a:t>
            </a:r>
            <a:r>
              <a:rPr lang="en-US" sz="2800" b="1" dirty="0">
                <a:solidFill>
                  <a:srgbClr val="1C502D"/>
                </a:solidFill>
              </a:rPr>
              <a:t> di </a:t>
            </a:r>
            <a:r>
              <a:rPr lang="en-US" sz="2800" b="1" dirty="0" err="1">
                <a:solidFill>
                  <a:srgbClr val="1C502D"/>
                </a:solidFill>
              </a:rPr>
              <a:t>Perguruan</a:t>
            </a:r>
            <a:r>
              <a:rPr lang="en-US" sz="2800" b="1" dirty="0">
                <a:solidFill>
                  <a:srgbClr val="1C502D"/>
                </a:solidFill>
              </a:rPr>
              <a:t> Tinggi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EE198E47-97BF-41BE-9C97-B0BBB137539A}"/>
              </a:ext>
            </a:extLst>
          </p:cNvPr>
          <p:cNvGraphicFramePr/>
          <p:nvPr/>
        </p:nvGraphicFramePr>
        <p:xfrm>
          <a:off x="532735" y="719667"/>
          <a:ext cx="971524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74F1EE90-BFAE-4040-8D9E-74BB770A46F8}"/>
              </a:ext>
            </a:extLst>
          </p:cNvPr>
          <p:cNvSpPr txBox="1"/>
          <p:nvPr/>
        </p:nvSpPr>
        <p:spPr>
          <a:xfrm>
            <a:off x="7964959" y="1243892"/>
            <a:ext cx="400827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rgbClr val="7030A0"/>
                </a:solidFill>
              </a:rPr>
              <a:t>Kewenangan</a:t>
            </a:r>
            <a:r>
              <a:rPr lang="en-US" b="1" dirty="0">
                <a:solidFill>
                  <a:srgbClr val="7030A0"/>
                </a:solidFill>
              </a:rPr>
              <a:t> SPM PT</a:t>
            </a:r>
            <a:endParaRPr lang="en-US" dirty="0"/>
          </a:p>
          <a:p>
            <a:pPr marL="342891" indent="-342891">
              <a:buFont typeface="+mj-lt"/>
              <a:buAutoNum type="arabicPeriod"/>
            </a:pPr>
            <a:r>
              <a:rPr lang="en-US" dirty="0" err="1"/>
              <a:t>Koordinator</a:t>
            </a:r>
            <a:r>
              <a:rPr lang="en-US" dirty="0"/>
              <a:t> PS</a:t>
            </a:r>
          </a:p>
          <a:p>
            <a:pPr marL="342891" indent="-342891">
              <a:buFont typeface="+mj-lt"/>
              <a:buAutoNum type="arabicPeriod"/>
            </a:pPr>
            <a:r>
              <a:rPr lang="en-US" dirty="0" err="1"/>
              <a:t>Pengajuan</a:t>
            </a:r>
            <a:r>
              <a:rPr lang="en-US" dirty="0"/>
              <a:t> </a:t>
            </a:r>
            <a:r>
              <a:rPr lang="en-US" dirty="0" err="1"/>
              <a:t>Akreditasi</a:t>
            </a:r>
            <a:r>
              <a:rPr lang="en-US" dirty="0"/>
              <a:t> (</a:t>
            </a:r>
            <a:r>
              <a:rPr lang="en-US" b="1" dirty="0">
                <a:solidFill>
                  <a:srgbClr val="FF0000"/>
                </a:solidFill>
              </a:rPr>
              <a:t>submit</a:t>
            </a:r>
            <a:r>
              <a:rPr lang="en-US" dirty="0"/>
              <a:t>)</a:t>
            </a:r>
          </a:p>
          <a:p>
            <a:pPr marL="342891" indent="-342891">
              <a:buFont typeface="+mj-lt"/>
              <a:buAutoNum type="arabicPeriod"/>
            </a:pPr>
            <a:r>
              <a:rPr lang="en-US" dirty="0" err="1"/>
              <a:t>Persetujuan</a:t>
            </a:r>
            <a:r>
              <a:rPr lang="en-US" dirty="0"/>
              <a:t> (</a:t>
            </a:r>
            <a:r>
              <a:rPr lang="en-US" dirty="0" err="1"/>
              <a:t>terima</a:t>
            </a:r>
            <a:r>
              <a:rPr lang="en-US" dirty="0"/>
              <a:t>/banding)</a:t>
            </a:r>
            <a:br>
              <a:rPr lang="en-US" dirty="0"/>
            </a:br>
            <a:r>
              <a:rPr lang="en-US" dirty="0" err="1"/>
              <a:t>hasil</a:t>
            </a:r>
            <a:r>
              <a:rPr lang="en-US" dirty="0"/>
              <a:t> APSK</a:t>
            </a:r>
          </a:p>
          <a:p>
            <a:pPr marL="342891" indent="-342891">
              <a:buFont typeface="+mj-lt"/>
              <a:buAutoNum type="arabicPeriod"/>
            </a:pPr>
            <a:r>
              <a:rPr lang="en-US" dirty="0" err="1"/>
              <a:t>Menerima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&amp; </a:t>
            </a:r>
            <a:r>
              <a:rPr lang="en-US" dirty="0" err="1"/>
              <a:t>Informasi</a:t>
            </a:r>
            <a:r>
              <a:rPr lang="en-US" dirty="0"/>
              <a:t> APSK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36DFC0-B6F2-43C8-A0DC-D061C32E5E9A}"/>
              </a:ext>
            </a:extLst>
          </p:cNvPr>
          <p:cNvSpPr txBox="1"/>
          <p:nvPr/>
        </p:nvSpPr>
        <p:spPr>
          <a:xfrm>
            <a:off x="2549272" y="5042876"/>
            <a:ext cx="55548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7030A0"/>
                </a:solidFill>
              </a:rPr>
              <a:t>Kewenangan</a:t>
            </a:r>
            <a:r>
              <a:rPr lang="en-US" b="1" dirty="0">
                <a:solidFill>
                  <a:srgbClr val="7030A0"/>
                </a:solidFill>
              </a:rPr>
              <a:t> UPPS/PS</a:t>
            </a:r>
          </a:p>
          <a:p>
            <a:pPr marL="342891" indent="-342891">
              <a:buFont typeface="+mj-lt"/>
              <a:buAutoNum type="arabicPeriod"/>
            </a:pPr>
            <a:r>
              <a:rPr lang="en-US" dirty="0" err="1"/>
              <a:t>Pembayaran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 </a:t>
            </a:r>
            <a:r>
              <a:rPr lang="en-US" dirty="0" err="1"/>
              <a:t>Akreditasi</a:t>
            </a:r>
            <a:endParaRPr lang="en-US" dirty="0"/>
          </a:p>
          <a:p>
            <a:pPr marL="342891" indent="-342891">
              <a:buFont typeface="+mj-lt"/>
              <a:buAutoNum type="arabicPeriod"/>
            </a:pPr>
            <a:r>
              <a:rPr lang="en-US" b="1" dirty="0" err="1">
                <a:solidFill>
                  <a:srgbClr val="FF0000"/>
                </a:solidFill>
              </a:rPr>
              <a:t>Unggah</a:t>
            </a:r>
            <a:r>
              <a:rPr lang="en-US" dirty="0"/>
              <a:t> </a:t>
            </a:r>
            <a:r>
              <a:rPr lang="en-US" dirty="0" err="1"/>
              <a:t>Dokumen</a:t>
            </a:r>
            <a:r>
              <a:rPr lang="en-US" dirty="0"/>
              <a:t> </a:t>
            </a:r>
            <a:r>
              <a:rPr lang="en-US" dirty="0" err="1"/>
              <a:t>akreditas</a:t>
            </a:r>
            <a:r>
              <a:rPr lang="en-US" dirty="0"/>
              <a:t> &amp;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revisi</a:t>
            </a:r>
            <a:endParaRPr lang="en-US" dirty="0"/>
          </a:p>
          <a:p>
            <a:pPr marL="342891" indent="-342891">
              <a:buFont typeface="+mj-lt"/>
              <a:buAutoNum type="arabicPeriod"/>
            </a:pPr>
            <a:r>
              <a:rPr lang="en-US" dirty="0" err="1"/>
              <a:t>Menerima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&amp; </a:t>
            </a:r>
            <a:r>
              <a:rPr lang="en-US" dirty="0" err="1"/>
              <a:t>Informasi</a:t>
            </a:r>
            <a:r>
              <a:rPr lang="en-US" dirty="0"/>
              <a:t> APS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5166835-AA7E-4451-B373-AB4EF0171CB6}"/>
              </a:ext>
            </a:extLst>
          </p:cNvPr>
          <p:cNvSpPr/>
          <p:nvPr/>
        </p:nvSpPr>
        <p:spPr>
          <a:xfrm>
            <a:off x="2349242" y="1982556"/>
            <a:ext cx="505927" cy="503853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1</a:t>
            </a:r>
            <a:endParaRPr lang="en-ID" sz="28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A475B10-A2D4-41EF-A003-C3DB67060D98}"/>
              </a:ext>
            </a:extLst>
          </p:cNvPr>
          <p:cNvSpPr/>
          <p:nvPr/>
        </p:nvSpPr>
        <p:spPr>
          <a:xfrm>
            <a:off x="845978" y="3177072"/>
            <a:ext cx="505927" cy="50385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2</a:t>
            </a:r>
            <a:endParaRPr lang="en-ID" sz="28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97FB653-6D0E-0BBA-F2C1-59EEAAE876F5}"/>
              </a:ext>
            </a:extLst>
          </p:cNvPr>
          <p:cNvSpPr/>
          <p:nvPr/>
        </p:nvSpPr>
        <p:spPr>
          <a:xfrm>
            <a:off x="5241407" y="240397"/>
            <a:ext cx="3988836" cy="381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400" b="1" dirty="0">
                <a:solidFill>
                  <a:srgbClr val="7030A0"/>
                </a:solidFill>
                <a:latin typeface="Open Sans" panose="020B0606030504020204" pitchFamily="34" charset="0"/>
              </a:rPr>
              <a:t>TEKNOLOGI &amp; SISTEM INFORMASI</a:t>
            </a:r>
            <a:endParaRPr lang="en-US" sz="1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BEE543A-EC45-9988-FC7D-F66F9E924F3D}"/>
              </a:ext>
            </a:extLst>
          </p:cNvPr>
          <p:cNvSpPr/>
          <p:nvPr/>
        </p:nvSpPr>
        <p:spPr>
          <a:xfrm>
            <a:off x="5501240" y="291118"/>
            <a:ext cx="405502" cy="36643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833563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138191F-BFCB-86B9-5AF0-22B2BCE8D2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467" y="3519663"/>
            <a:ext cx="6829713" cy="6509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70DE859-4002-15AD-E090-767604AE4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01232" y="32878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latin typeface="Poppins" panose="00000500000000000000" pitchFamily="2" charset="0"/>
                <a:cs typeface="Poppins" panose="00000500000000000000" pitchFamily="2" charset="0"/>
              </a:rPr>
              <a:t>Kode Proses APSK </a:t>
            </a:r>
            <a:endParaRPr lang="id-ID" sz="28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DC0BBB8-63FA-A131-2E01-BC587384C829}"/>
              </a:ext>
            </a:extLst>
          </p:cNvPr>
          <p:cNvGrpSpPr/>
          <p:nvPr/>
        </p:nvGrpSpPr>
        <p:grpSpPr>
          <a:xfrm>
            <a:off x="792605" y="1142999"/>
            <a:ext cx="4007719" cy="2209649"/>
            <a:chOff x="792605" y="1142999"/>
            <a:chExt cx="4007719" cy="2209649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E5D3715-C328-89A1-2990-F9F873FDD5F0}"/>
                </a:ext>
              </a:extLst>
            </p:cNvPr>
            <p:cNvGrpSpPr/>
            <p:nvPr/>
          </p:nvGrpSpPr>
          <p:grpSpPr>
            <a:xfrm>
              <a:off x="792605" y="1142999"/>
              <a:ext cx="4007719" cy="1827573"/>
              <a:chOff x="2235200" y="3505200"/>
              <a:chExt cx="4007719" cy="1827573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F18F8767-4A5F-244D-33A9-E113E48501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338375" y="3874532"/>
                <a:ext cx="3904544" cy="1458241"/>
              </a:xfrm>
              <a:prstGeom prst="rect">
                <a:avLst/>
              </a:prstGeom>
            </p:spPr>
          </p:pic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4DBD75E-150A-D315-5CAC-82278B4D02D1}"/>
                  </a:ext>
                </a:extLst>
              </p:cNvPr>
              <p:cNvSpPr txBox="1"/>
              <p:nvPr/>
            </p:nvSpPr>
            <p:spPr>
              <a:xfrm>
                <a:off x="2235200" y="3505200"/>
                <a:ext cx="13662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>
                    <a:solidFill>
                      <a:srgbClr val="FF0000"/>
                    </a:solidFill>
                  </a:rPr>
                  <a:t>Skema APSK</a:t>
                </a:r>
              </a:p>
            </p:txBody>
          </p:sp>
        </p:grpSp>
        <p:sp>
          <p:nvSpPr>
            <p:cNvPr id="23" name="Arrow: Striped Right 22">
              <a:extLst>
                <a:ext uri="{FF2B5EF4-FFF2-40B4-BE49-F238E27FC236}">
                  <a16:creationId xmlns:a16="http://schemas.microsoft.com/office/drawing/2014/main" id="{EA31830E-C727-F916-03C2-2C851B53AD74}"/>
                </a:ext>
              </a:extLst>
            </p:cNvPr>
            <p:cNvSpPr/>
            <p:nvPr/>
          </p:nvSpPr>
          <p:spPr>
            <a:xfrm rot="16200000">
              <a:off x="1532948" y="2853592"/>
              <a:ext cx="351575" cy="646537"/>
            </a:xfrm>
            <a:prstGeom prst="stripedRightArrow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B3AFD14-7C18-7D7D-E5E3-484F2A3D2903}"/>
              </a:ext>
            </a:extLst>
          </p:cNvPr>
          <p:cNvGrpSpPr/>
          <p:nvPr/>
        </p:nvGrpSpPr>
        <p:grpSpPr>
          <a:xfrm>
            <a:off x="8520436" y="1219200"/>
            <a:ext cx="3250650" cy="4683789"/>
            <a:chOff x="8520436" y="1333762"/>
            <a:chExt cx="3125702" cy="4569227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C26C3898-7272-E59F-62D0-8A43CFDF7A98}"/>
                </a:ext>
              </a:extLst>
            </p:cNvPr>
            <p:cNvGrpSpPr/>
            <p:nvPr/>
          </p:nvGrpSpPr>
          <p:grpSpPr>
            <a:xfrm>
              <a:off x="9118754" y="1333762"/>
              <a:ext cx="2527384" cy="4569227"/>
              <a:chOff x="8872011" y="1482004"/>
              <a:chExt cx="2527384" cy="4569227"/>
            </a:xfrm>
          </p:grpSpPr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0C242A0C-4F18-F079-65FD-08390E7CF4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872011" y="1870078"/>
                <a:ext cx="2527384" cy="4181153"/>
              </a:xfrm>
              <a:prstGeom prst="rect">
                <a:avLst/>
              </a:prstGeom>
            </p:spPr>
          </p:pic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A866BFB-F408-3411-3050-C7B0B91ED7D1}"/>
                  </a:ext>
                </a:extLst>
              </p:cNvPr>
              <p:cNvSpPr txBox="1"/>
              <p:nvPr/>
            </p:nvSpPr>
            <p:spPr>
              <a:xfrm>
                <a:off x="8872011" y="1482004"/>
                <a:ext cx="22210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err="1">
                    <a:solidFill>
                      <a:srgbClr val="FF0000"/>
                    </a:solidFill>
                  </a:rPr>
                  <a:t>Tahapan</a:t>
                </a:r>
                <a:r>
                  <a:rPr lang="en-US" b="1" dirty="0">
                    <a:solidFill>
                      <a:srgbClr val="FF0000"/>
                    </a:solidFill>
                  </a:rPr>
                  <a:t> Proses APSK</a:t>
                </a:r>
              </a:p>
            </p:txBody>
          </p:sp>
        </p:grpSp>
        <p:sp>
          <p:nvSpPr>
            <p:cNvPr id="26" name="Arrow: Striped Right 25">
              <a:extLst>
                <a:ext uri="{FF2B5EF4-FFF2-40B4-BE49-F238E27FC236}">
                  <a16:creationId xmlns:a16="http://schemas.microsoft.com/office/drawing/2014/main" id="{AD8C8197-F56B-4352-8989-0145262457F2}"/>
                </a:ext>
              </a:extLst>
            </p:cNvPr>
            <p:cNvSpPr/>
            <p:nvPr/>
          </p:nvSpPr>
          <p:spPr>
            <a:xfrm>
              <a:off x="8520436" y="3519663"/>
              <a:ext cx="351575" cy="646537"/>
            </a:xfrm>
            <a:prstGeom prst="stripedRightArrow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B55D343-8BBD-0EA9-12C7-383A479DAE38}"/>
              </a:ext>
            </a:extLst>
          </p:cNvPr>
          <p:cNvGrpSpPr/>
          <p:nvPr/>
        </p:nvGrpSpPr>
        <p:grpSpPr>
          <a:xfrm>
            <a:off x="2335670" y="4314636"/>
            <a:ext cx="2677232" cy="1737820"/>
            <a:chOff x="2335670" y="4314636"/>
            <a:chExt cx="2677232" cy="1737820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8C22EACE-4292-26F0-E735-758EE5C718BE}"/>
                </a:ext>
              </a:extLst>
            </p:cNvPr>
            <p:cNvGrpSpPr/>
            <p:nvPr/>
          </p:nvGrpSpPr>
          <p:grpSpPr>
            <a:xfrm>
              <a:off x="2335670" y="4314636"/>
              <a:ext cx="1282210" cy="774376"/>
              <a:chOff x="2335670" y="4314636"/>
              <a:chExt cx="1282210" cy="774376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30EE8D7-B940-FF66-C6BA-404A61DCBEFB}"/>
                  </a:ext>
                </a:extLst>
              </p:cNvPr>
              <p:cNvSpPr txBox="1"/>
              <p:nvPr/>
            </p:nvSpPr>
            <p:spPr>
              <a:xfrm>
                <a:off x="2335670" y="4719680"/>
                <a:ext cx="128221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>
                    <a:solidFill>
                      <a:srgbClr val="FF0000"/>
                    </a:solidFill>
                  </a:rPr>
                  <a:t>Kode IAPSK</a:t>
                </a:r>
              </a:p>
            </p:txBody>
          </p:sp>
          <p:sp>
            <p:nvSpPr>
              <p:cNvPr id="25" name="Arrow: Striped Right 24">
                <a:extLst>
                  <a:ext uri="{FF2B5EF4-FFF2-40B4-BE49-F238E27FC236}">
                    <a16:creationId xmlns:a16="http://schemas.microsoft.com/office/drawing/2014/main" id="{0C0801C3-F82C-5DEA-1CA1-59720DE6E5EA}"/>
                  </a:ext>
                </a:extLst>
              </p:cNvPr>
              <p:cNvSpPr/>
              <p:nvPr/>
            </p:nvSpPr>
            <p:spPr>
              <a:xfrm rot="5400000">
                <a:off x="2743361" y="4167155"/>
                <a:ext cx="351575" cy="646537"/>
              </a:xfrm>
              <a:prstGeom prst="stripedRightArrow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F399F712-A755-967B-ACF2-42A6554A76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94685" y="5089011"/>
              <a:ext cx="2618217" cy="963445"/>
            </a:xfrm>
            <a:prstGeom prst="rect">
              <a:avLst/>
            </a:prstGeom>
          </p:spPr>
        </p:pic>
      </p:grpSp>
      <p:grpSp>
        <p:nvGrpSpPr>
          <p:cNvPr id="137" name="Group 836">
            <a:extLst>
              <a:ext uri="{FF2B5EF4-FFF2-40B4-BE49-F238E27FC236}">
                <a16:creationId xmlns:a16="http://schemas.microsoft.com/office/drawing/2014/main" id="{BF062CF0-AF03-4E99-AE6C-9E6D9ADE1534}"/>
              </a:ext>
            </a:extLst>
          </p:cNvPr>
          <p:cNvGrpSpPr>
            <a:grpSpLocks noChangeAspect="1"/>
          </p:cNvGrpSpPr>
          <p:nvPr/>
        </p:nvGrpSpPr>
        <p:grpSpPr bwMode="auto">
          <a:xfrm rot="10800000" flipH="1">
            <a:off x="9550465" y="183276"/>
            <a:ext cx="666685" cy="919967"/>
            <a:chOff x="536" y="300"/>
            <a:chExt cx="687" cy="948"/>
          </a:xfrm>
          <a:solidFill>
            <a:schemeClr val="bg1">
              <a:lumMod val="65000"/>
              <a:alpha val="32000"/>
            </a:schemeClr>
          </a:solidFill>
        </p:grpSpPr>
        <p:sp>
          <p:nvSpPr>
            <p:cNvPr id="138" name="Freeform 838">
              <a:extLst>
                <a:ext uri="{FF2B5EF4-FFF2-40B4-BE49-F238E27FC236}">
                  <a16:creationId xmlns:a16="http://schemas.microsoft.com/office/drawing/2014/main" id="{56EC9C2F-25B6-4819-8E21-F2BB5F794D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6" y="300"/>
              <a:ext cx="687" cy="948"/>
            </a:xfrm>
            <a:custGeom>
              <a:avLst/>
              <a:gdLst>
                <a:gd name="T0" fmla="*/ 2126 w 2748"/>
                <a:gd name="T1" fmla="*/ 3169 h 3792"/>
                <a:gd name="T2" fmla="*/ 2126 w 2748"/>
                <a:gd name="T3" fmla="*/ 3535 h 3792"/>
                <a:gd name="T4" fmla="*/ 2490 w 2748"/>
                <a:gd name="T5" fmla="*/ 3169 h 3792"/>
                <a:gd name="T6" fmla="*/ 2126 w 2748"/>
                <a:gd name="T7" fmla="*/ 3169 h 3792"/>
                <a:gd name="T8" fmla="*/ 152 w 2748"/>
                <a:gd name="T9" fmla="*/ 151 h 3792"/>
                <a:gd name="T10" fmla="*/ 152 w 2748"/>
                <a:gd name="T11" fmla="*/ 3641 h 3792"/>
                <a:gd name="T12" fmla="*/ 1974 w 2748"/>
                <a:gd name="T13" fmla="*/ 3641 h 3792"/>
                <a:gd name="T14" fmla="*/ 1974 w 2748"/>
                <a:gd name="T15" fmla="*/ 3093 h 3792"/>
                <a:gd name="T16" fmla="*/ 1977 w 2748"/>
                <a:gd name="T17" fmla="*/ 3074 h 3792"/>
                <a:gd name="T18" fmla="*/ 1985 w 2748"/>
                <a:gd name="T19" fmla="*/ 3057 h 3792"/>
                <a:gd name="T20" fmla="*/ 1996 w 2748"/>
                <a:gd name="T21" fmla="*/ 3040 h 3792"/>
                <a:gd name="T22" fmla="*/ 2012 w 2748"/>
                <a:gd name="T23" fmla="*/ 3028 h 3792"/>
                <a:gd name="T24" fmla="*/ 2031 w 2748"/>
                <a:gd name="T25" fmla="*/ 3021 h 3792"/>
                <a:gd name="T26" fmla="*/ 2050 w 2748"/>
                <a:gd name="T27" fmla="*/ 3019 h 3792"/>
                <a:gd name="T28" fmla="*/ 2050 w 2748"/>
                <a:gd name="T29" fmla="*/ 3019 h 3792"/>
                <a:gd name="T30" fmla="*/ 2597 w 2748"/>
                <a:gd name="T31" fmla="*/ 3019 h 3792"/>
                <a:gd name="T32" fmla="*/ 2597 w 2748"/>
                <a:gd name="T33" fmla="*/ 151 h 3792"/>
                <a:gd name="T34" fmla="*/ 152 w 2748"/>
                <a:gd name="T35" fmla="*/ 151 h 3792"/>
                <a:gd name="T36" fmla="*/ 76 w 2748"/>
                <a:gd name="T37" fmla="*/ 0 h 3792"/>
                <a:gd name="T38" fmla="*/ 2673 w 2748"/>
                <a:gd name="T39" fmla="*/ 0 h 3792"/>
                <a:gd name="T40" fmla="*/ 2693 w 2748"/>
                <a:gd name="T41" fmla="*/ 2 h 3792"/>
                <a:gd name="T42" fmla="*/ 2711 w 2748"/>
                <a:gd name="T43" fmla="*/ 10 h 3792"/>
                <a:gd name="T44" fmla="*/ 2726 w 2748"/>
                <a:gd name="T45" fmla="*/ 22 h 3792"/>
                <a:gd name="T46" fmla="*/ 2738 w 2748"/>
                <a:gd name="T47" fmla="*/ 38 h 3792"/>
                <a:gd name="T48" fmla="*/ 2746 w 2748"/>
                <a:gd name="T49" fmla="*/ 55 h 3792"/>
                <a:gd name="T50" fmla="*/ 2748 w 2748"/>
                <a:gd name="T51" fmla="*/ 76 h 3792"/>
                <a:gd name="T52" fmla="*/ 2748 w 2748"/>
                <a:gd name="T53" fmla="*/ 3095 h 3792"/>
                <a:gd name="T54" fmla="*/ 2746 w 2748"/>
                <a:gd name="T55" fmla="*/ 3114 h 3792"/>
                <a:gd name="T56" fmla="*/ 2739 w 2748"/>
                <a:gd name="T57" fmla="*/ 3132 h 3792"/>
                <a:gd name="T58" fmla="*/ 2726 w 2748"/>
                <a:gd name="T59" fmla="*/ 3147 h 3792"/>
                <a:gd name="T60" fmla="*/ 2104 w 2748"/>
                <a:gd name="T61" fmla="*/ 3770 h 3792"/>
                <a:gd name="T62" fmla="*/ 2088 w 2748"/>
                <a:gd name="T63" fmla="*/ 3782 h 3792"/>
                <a:gd name="T64" fmla="*/ 2070 w 2748"/>
                <a:gd name="T65" fmla="*/ 3790 h 3792"/>
                <a:gd name="T66" fmla="*/ 2050 w 2748"/>
                <a:gd name="T67" fmla="*/ 3792 h 3792"/>
                <a:gd name="T68" fmla="*/ 76 w 2748"/>
                <a:gd name="T69" fmla="*/ 3792 h 3792"/>
                <a:gd name="T70" fmla="*/ 56 w 2748"/>
                <a:gd name="T71" fmla="*/ 3790 h 3792"/>
                <a:gd name="T72" fmla="*/ 38 w 2748"/>
                <a:gd name="T73" fmla="*/ 3782 h 3792"/>
                <a:gd name="T74" fmla="*/ 23 w 2748"/>
                <a:gd name="T75" fmla="*/ 3770 h 3792"/>
                <a:gd name="T76" fmla="*/ 10 w 2748"/>
                <a:gd name="T77" fmla="*/ 3754 h 3792"/>
                <a:gd name="T78" fmla="*/ 3 w 2748"/>
                <a:gd name="T79" fmla="*/ 3737 h 3792"/>
                <a:gd name="T80" fmla="*/ 0 w 2748"/>
                <a:gd name="T81" fmla="*/ 3716 h 3792"/>
                <a:gd name="T82" fmla="*/ 0 w 2748"/>
                <a:gd name="T83" fmla="*/ 76 h 3792"/>
                <a:gd name="T84" fmla="*/ 3 w 2748"/>
                <a:gd name="T85" fmla="*/ 55 h 3792"/>
                <a:gd name="T86" fmla="*/ 10 w 2748"/>
                <a:gd name="T87" fmla="*/ 38 h 3792"/>
                <a:gd name="T88" fmla="*/ 23 w 2748"/>
                <a:gd name="T89" fmla="*/ 22 h 3792"/>
                <a:gd name="T90" fmla="*/ 38 w 2748"/>
                <a:gd name="T91" fmla="*/ 10 h 3792"/>
                <a:gd name="T92" fmla="*/ 56 w 2748"/>
                <a:gd name="T93" fmla="*/ 2 h 3792"/>
                <a:gd name="T94" fmla="*/ 76 w 2748"/>
                <a:gd name="T95" fmla="*/ 0 h 3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48" h="3792">
                  <a:moveTo>
                    <a:pt x="2126" y="3169"/>
                  </a:moveTo>
                  <a:lnTo>
                    <a:pt x="2126" y="3535"/>
                  </a:lnTo>
                  <a:lnTo>
                    <a:pt x="2490" y="3169"/>
                  </a:lnTo>
                  <a:lnTo>
                    <a:pt x="2126" y="3169"/>
                  </a:lnTo>
                  <a:close/>
                  <a:moveTo>
                    <a:pt x="152" y="151"/>
                  </a:moveTo>
                  <a:lnTo>
                    <a:pt x="152" y="3641"/>
                  </a:lnTo>
                  <a:lnTo>
                    <a:pt x="1974" y="3641"/>
                  </a:lnTo>
                  <a:lnTo>
                    <a:pt x="1974" y="3093"/>
                  </a:lnTo>
                  <a:lnTo>
                    <a:pt x="1977" y="3074"/>
                  </a:lnTo>
                  <a:lnTo>
                    <a:pt x="1985" y="3057"/>
                  </a:lnTo>
                  <a:lnTo>
                    <a:pt x="1996" y="3040"/>
                  </a:lnTo>
                  <a:lnTo>
                    <a:pt x="2012" y="3028"/>
                  </a:lnTo>
                  <a:lnTo>
                    <a:pt x="2031" y="3021"/>
                  </a:lnTo>
                  <a:lnTo>
                    <a:pt x="2050" y="3019"/>
                  </a:lnTo>
                  <a:lnTo>
                    <a:pt x="2050" y="3019"/>
                  </a:lnTo>
                  <a:lnTo>
                    <a:pt x="2597" y="3019"/>
                  </a:lnTo>
                  <a:lnTo>
                    <a:pt x="2597" y="151"/>
                  </a:lnTo>
                  <a:lnTo>
                    <a:pt x="152" y="151"/>
                  </a:lnTo>
                  <a:close/>
                  <a:moveTo>
                    <a:pt x="76" y="0"/>
                  </a:moveTo>
                  <a:lnTo>
                    <a:pt x="2673" y="0"/>
                  </a:lnTo>
                  <a:lnTo>
                    <a:pt x="2693" y="2"/>
                  </a:lnTo>
                  <a:lnTo>
                    <a:pt x="2711" y="10"/>
                  </a:lnTo>
                  <a:lnTo>
                    <a:pt x="2726" y="22"/>
                  </a:lnTo>
                  <a:lnTo>
                    <a:pt x="2738" y="38"/>
                  </a:lnTo>
                  <a:lnTo>
                    <a:pt x="2746" y="55"/>
                  </a:lnTo>
                  <a:lnTo>
                    <a:pt x="2748" y="76"/>
                  </a:lnTo>
                  <a:lnTo>
                    <a:pt x="2748" y="3095"/>
                  </a:lnTo>
                  <a:lnTo>
                    <a:pt x="2746" y="3114"/>
                  </a:lnTo>
                  <a:lnTo>
                    <a:pt x="2739" y="3132"/>
                  </a:lnTo>
                  <a:lnTo>
                    <a:pt x="2726" y="3147"/>
                  </a:lnTo>
                  <a:lnTo>
                    <a:pt x="2104" y="3770"/>
                  </a:lnTo>
                  <a:lnTo>
                    <a:pt x="2088" y="3782"/>
                  </a:lnTo>
                  <a:lnTo>
                    <a:pt x="2070" y="3790"/>
                  </a:lnTo>
                  <a:lnTo>
                    <a:pt x="2050" y="3792"/>
                  </a:lnTo>
                  <a:lnTo>
                    <a:pt x="76" y="3792"/>
                  </a:lnTo>
                  <a:lnTo>
                    <a:pt x="56" y="3790"/>
                  </a:lnTo>
                  <a:lnTo>
                    <a:pt x="38" y="3782"/>
                  </a:lnTo>
                  <a:lnTo>
                    <a:pt x="23" y="3770"/>
                  </a:lnTo>
                  <a:lnTo>
                    <a:pt x="10" y="3754"/>
                  </a:lnTo>
                  <a:lnTo>
                    <a:pt x="3" y="3737"/>
                  </a:lnTo>
                  <a:lnTo>
                    <a:pt x="0" y="3716"/>
                  </a:lnTo>
                  <a:lnTo>
                    <a:pt x="0" y="76"/>
                  </a:lnTo>
                  <a:lnTo>
                    <a:pt x="3" y="55"/>
                  </a:lnTo>
                  <a:lnTo>
                    <a:pt x="10" y="38"/>
                  </a:lnTo>
                  <a:lnTo>
                    <a:pt x="23" y="22"/>
                  </a:lnTo>
                  <a:lnTo>
                    <a:pt x="38" y="10"/>
                  </a:lnTo>
                  <a:lnTo>
                    <a:pt x="56" y="2"/>
                  </a:lnTo>
                  <a:lnTo>
                    <a:pt x="7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1">
                <a:solidFill>
                  <a:schemeClr val="tx1">
                    <a:alpha val="4000"/>
                  </a:schemeClr>
                </a:solidFill>
              </a:endParaRPr>
            </a:p>
          </p:txBody>
        </p:sp>
        <p:sp>
          <p:nvSpPr>
            <p:cNvPr id="139" name="Freeform 839">
              <a:extLst>
                <a:ext uri="{FF2B5EF4-FFF2-40B4-BE49-F238E27FC236}">
                  <a16:creationId xmlns:a16="http://schemas.microsoft.com/office/drawing/2014/main" id="{03B4AA9A-74A7-41C1-A5A7-B97DFBDAA425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" y="453"/>
              <a:ext cx="133" cy="107"/>
            </a:xfrm>
            <a:custGeom>
              <a:avLst/>
              <a:gdLst>
                <a:gd name="T0" fmla="*/ 460 w 536"/>
                <a:gd name="T1" fmla="*/ 0 h 426"/>
                <a:gd name="T2" fmla="*/ 480 w 536"/>
                <a:gd name="T3" fmla="*/ 2 h 426"/>
                <a:gd name="T4" fmla="*/ 498 w 536"/>
                <a:gd name="T5" fmla="*/ 9 h 426"/>
                <a:gd name="T6" fmla="*/ 514 w 536"/>
                <a:gd name="T7" fmla="*/ 21 h 426"/>
                <a:gd name="T8" fmla="*/ 525 w 536"/>
                <a:gd name="T9" fmla="*/ 38 h 426"/>
                <a:gd name="T10" fmla="*/ 534 w 536"/>
                <a:gd name="T11" fmla="*/ 56 h 426"/>
                <a:gd name="T12" fmla="*/ 536 w 536"/>
                <a:gd name="T13" fmla="*/ 74 h 426"/>
                <a:gd name="T14" fmla="*/ 534 w 536"/>
                <a:gd name="T15" fmla="*/ 94 h 426"/>
                <a:gd name="T16" fmla="*/ 525 w 536"/>
                <a:gd name="T17" fmla="*/ 112 h 426"/>
                <a:gd name="T18" fmla="*/ 514 w 536"/>
                <a:gd name="T19" fmla="*/ 128 h 426"/>
                <a:gd name="T20" fmla="*/ 238 w 536"/>
                <a:gd name="T21" fmla="*/ 404 h 426"/>
                <a:gd name="T22" fmla="*/ 222 w 536"/>
                <a:gd name="T23" fmla="*/ 416 h 426"/>
                <a:gd name="T24" fmla="*/ 204 w 536"/>
                <a:gd name="T25" fmla="*/ 424 h 426"/>
                <a:gd name="T26" fmla="*/ 184 w 536"/>
                <a:gd name="T27" fmla="*/ 426 h 426"/>
                <a:gd name="T28" fmla="*/ 165 w 536"/>
                <a:gd name="T29" fmla="*/ 424 h 426"/>
                <a:gd name="T30" fmla="*/ 147 w 536"/>
                <a:gd name="T31" fmla="*/ 416 h 426"/>
                <a:gd name="T32" fmla="*/ 131 w 536"/>
                <a:gd name="T33" fmla="*/ 404 h 426"/>
                <a:gd name="T34" fmla="*/ 22 w 536"/>
                <a:gd name="T35" fmla="*/ 295 h 426"/>
                <a:gd name="T36" fmla="*/ 11 w 536"/>
                <a:gd name="T37" fmla="*/ 279 h 426"/>
                <a:gd name="T38" fmla="*/ 3 w 536"/>
                <a:gd name="T39" fmla="*/ 262 h 426"/>
                <a:gd name="T40" fmla="*/ 0 w 536"/>
                <a:gd name="T41" fmla="*/ 242 h 426"/>
                <a:gd name="T42" fmla="*/ 3 w 536"/>
                <a:gd name="T43" fmla="*/ 223 h 426"/>
                <a:gd name="T44" fmla="*/ 11 w 536"/>
                <a:gd name="T45" fmla="*/ 204 h 426"/>
                <a:gd name="T46" fmla="*/ 22 w 536"/>
                <a:gd name="T47" fmla="*/ 188 h 426"/>
                <a:gd name="T48" fmla="*/ 38 w 536"/>
                <a:gd name="T49" fmla="*/ 177 h 426"/>
                <a:gd name="T50" fmla="*/ 57 w 536"/>
                <a:gd name="T51" fmla="*/ 169 h 426"/>
                <a:gd name="T52" fmla="*/ 76 w 536"/>
                <a:gd name="T53" fmla="*/ 166 h 426"/>
                <a:gd name="T54" fmla="*/ 96 w 536"/>
                <a:gd name="T55" fmla="*/ 169 h 426"/>
                <a:gd name="T56" fmla="*/ 113 w 536"/>
                <a:gd name="T57" fmla="*/ 177 h 426"/>
                <a:gd name="T58" fmla="*/ 129 w 536"/>
                <a:gd name="T59" fmla="*/ 188 h 426"/>
                <a:gd name="T60" fmla="*/ 184 w 536"/>
                <a:gd name="T61" fmla="*/ 243 h 426"/>
                <a:gd name="T62" fmla="*/ 407 w 536"/>
                <a:gd name="T63" fmla="*/ 21 h 426"/>
                <a:gd name="T64" fmla="*/ 423 w 536"/>
                <a:gd name="T65" fmla="*/ 9 h 426"/>
                <a:gd name="T66" fmla="*/ 442 w 536"/>
                <a:gd name="T67" fmla="*/ 2 h 426"/>
                <a:gd name="T68" fmla="*/ 460 w 536"/>
                <a:gd name="T69" fmla="*/ 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36" h="426">
                  <a:moveTo>
                    <a:pt x="460" y="0"/>
                  </a:moveTo>
                  <a:lnTo>
                    <a:pt x="480" y="2"/>
                  </a:lnTo>
                  <a:lnTo>
                    <a:pt x="498" y="9"/>
                  </a:lnTo>
                  <a:lnTo>
                    <a:pt x="514" y="21"/>
                  </a:lnTo>
                  <a:lnTo>
                    <a:pt x="525" y="38"/>
                  </a:lnTo>
                  <a:lnTo>
                    <a:pt x="534" y="56"/>
                  </a:lnTo>
                  <a:lnTo>
                    <a:pt x="536" y="74"/>
                  </a:lnTo>
                  <a:lnTo>
                    <a:pt x="534" y="94"/>
                  </a:lnTo>
                  <a:lnTo>
                    <a:pt x="525" y="112"/>
                  </a:lnTo>
                  <a:lnTo>
                    <a:pt x="514" y="128"/>
                  </a:lnTo>
                  <a:lnTo>
                    <a:pt x="238" y="404"/>
                  </a:lnTo>
                  <a:lnTo>
                    <a:pt x="222" y="416"/>
                  </a:lnTo>
                  <a:lnTo>
                    <a:pt x="204" y="424"/>
                  </a:lnTo>
                  <a:lnTo>
                    <a:pt x="184" y="426"/>
                  </a:lnTo>
                  <a:lnTo>
                    <a:pt x="165" y="424"/>
                  </a:lnTo>
                  <a:lnTo>
                    <a:pt x="147" y="416"/>
                  </a:lnTo>
                  <a:lnTo>
                    <a:pt x="131" y="404"/>
                  </a:lnTo>
                  <a:lnTo>
                    <a:pt x="22" y="295"/>
                  </a:lnTo>
                  <a:lnTo>
                    <a:pt x="11" y="279"/>
                  </a:lnTo>
                  <a:lnTo>
                    <a:pt x="3" y="262"/>
                  </a:lnTo>
                  <a:lnTo>
                    <a:pt x="0" y="242"/>
                  </a:lnTo>
                  <a:lnTo>
                    <a:pt x="3" y="223"/>
                  </a:lnTo>
                  <a:lnTo>
                    <a:pt x="11" y="204"/>
                  </a:lnTo>
                  <a:lnTo>
                    <a:pt x="22" y="188"/>
                  </a:lnTo>
                  <a:lnTo>
                    <a:pt x="38" y="177"/>
                  </a:lnTo>
                  <a:lnTo>
                    <a:pt x="57" y="169"/>
                  </a:lnTo>
                  <a:lnTo>
                    <a:pt x="76" y="166"/>
                  </a:lnTo>
                  <a:lnTo>
                    <a:pt x="96" y="169"/>
                  </a:lnTo>
                  <a:lnTo>
                    <a:pt x="113" y="177"/>
                  </a:lnTo>
                  <a:lnTo>
                    <a:pt x="129" y="188"/>
                  </a:lnTo>
                  <a:lnTo>
                    <a:pt x="184" y="243"/>
                  </a:lnTo>
                  <a:lnTo>
                    <a:pt x="407" y="21"/>
                  </a:lnTo>
                  <a:lnTo>
                    <a:pt x="423" y="9"/>
                  </a:lnTo>
                  <a:lnTo>
                    <a:pt x="442" y="2"/>
                  </a:lnTo>
                  <a:lnTo>
                    <a:pt x="46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1">
                <a:solidFill>
                  <a:schemeClr val="tx1">
                    <a:alpha val="4000"/>
                  </a:schemeClr>
                </a:solidFill>
              </a:endParaRPr>
            </a:p>
          </p:txBody>
        </p:sp>
        <p:sp>
          <p:nvSpPr>
            <p:cNvPr id="140" name="Freeform 840">
              <a:extLst>
                <a:ext uri="{FF2B5EF4-FFF2-40B4-BE49-F238E27FC236}">
                  <a16:creationId xmlns:a16="http://schemas.microsoft.com/office/drawing/2014/main" id="{137DE6F2-D1DF-409C-846E-B701C12D8F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8" y="496"/>
              <a:ext cx="44" cy="38"/>
            </a:xfrm>
            <a:custGeom>
              <a:avLst/>
              <a:gdLst>
                <a:gd name="T0" fmla="*/ 76 w 179"/>
                <a:gd name="T1" fmla="*/ 0 h 151"/>
                <a:gd name="T2" fmla="*/ 103 w 179"/>
                <a:gd name="T3" fmla="*/ 0 h 151"/>
                <a:gd name="T4" fmla="*/ 122 w 179"/>
                <a:gd name="T5" fmla="*/ 2 h 151"/>
                <a:gd name="T6" fmla="*/ 141 w 179"/>
                <a:gd name="T7" fmla="*/ 10 h 151"/>
                <a:gd name="T8" fmla="*/ 156 w 179"/>
                <a:gd name="T9" fmla="*/ 22 h 151"/>
                <a:gd name="T10" fmla="*/ 168 w 179"/>
                <a:gd name="T11" fmla="*/ 38 h 151"/>
                <a:gd name="T12" fmla="*/ 175 w 179"/>
                <a:gd name="T13" fmla="*/ 55 h 151"/>
                <a:gd name="T14" fmla="*/ 179 w 179"/>
                <a:gd name="T15" fmla="*/ 76 h 151"/>
                <a:gd name="T16" fmla="*/ 175 w 179"/>
                <a:gd name="T17" fmla="*/ 95 h 151"/>
                <a:gd name="T18" fmla="*/ 168 w 179"/>
                <a:gd name="T19" fmla="*/ 114 h 151"/>
                <a:gd name="T20" fmla="*/ 156 w 179"/>
                <a:gd name="T21" fmla="*/ 129 h 151"/>
                <a:gd name="T22" fmla="*/ 141 w 179"/>
                <a:gd name="T23" fmla="*/ 140 h 151"/>
                <a:gd name="T24" fmla="*/ 122 w 179"/>
                <a:gd name="T25" fmla="*/ 148 h 151"/>
                <a:gd name="T26" fmla="*/ 103 w 179"/>
                <a:gd name="T27" fmla="*/ 151 h 151"/>
                <a:gd name="T28" fmla="*/ 76 w 179"/>
                <a:gd name="T29" fmla="*/ 151 h 151"/>
                <a:gd name="T30" fmla="*/ 56 w 179"/>
                <a:gd name="T31" fmla="*/ 148 h 151"/>
                <a:gd name="T32" fmla="*/ 38 w 179"/>
                <a:gd name="T33" fmla="*/ 140 h 151"/>
                <a:gd name="T34" fmla="*/ 22 w 179"/>
                <a:gd name="T35" fmla="*/ 129 h 151"/>
                <a:gd name="T36" fmla="*/ 11 w 179"/>
                <a:gd name="T37" fmla="*/ 114 h 151"/>
                <a:gd name="T38" fmla="*/ 3 w 179"/>
                <a:gd name="T39" fmla="*/ 95 h 151"/>
                <a:gd name="T40" fmla="*/ 0 w 179"/>
                <a:gd name="T41" fmla="*/ 76 h 151"/>
                <a:gd name="T42" fmla="*/ 3 w 179"/>
                <a:gd name="T43" fmla="*/ 55 h 151"/>
                <a:gd name="T44" fmla="*/ 11 w 179"/>
                <a:gd name="T45" fmla="*/ 38 h 151"/>
                <a:gd name="T46" fmla="*/ 22 w 179"/>
                <a:gd name="T47" fmla="*/ 22 h 151"/>
                <a:gd name="T48" fmla="*/ 38 w 179"/>
                <a:gd name="T49" fmla="*/ 10 h 151"/>
                <a:gd name="T50" fmla="*/ 56 w 179"/>
                <a:gd name="T51" fmla="*/ 2 h 151"/>
                <a:gd name="T52" fmla="*/ 76 w 179"/>
                <a:gd name="T53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79" h="151">
                  <a:moveTo>
                    <a:pt x="76" y="0"/>
                  </a:moveTo>
                  <a:lnTo>
                    <a:pt x="103" y="0"/>
                  </a:lnTo>
                  <a:lnTo>
                    <a:pt x="122" y="2"/>
                  </a:lnTo>
                  <a:lnTo>
                    <a:pt x="141" y="10"/>
                  </a:lnTo>
                  <a:lnTo>
                    <a:pt x="156" y="22"/>
                  </a:lnTo>
                  <a:lnTo>
                    <a:pt x="168" y="38"/>
                  </a:lnTo>
                  <a:lnTo>
                    <a:pt x="175" y="55"/>
                  </a:lnTo>
                  <a:lnTo>
                    <a:pt x="179" y="76"/>
                  </a:lnTo>
                  <a:lnTo>
                    <a:pt x="175" y="95"/>
                  </a:lnTo>
                  <a:lnTo>
                    <a:pt x="168" y="114"/>
                  </a:lnTo>
                  <a:lnTo>
                    <a:pt x="156" y="129"/>
                  </a:lnTo>
                  <a:lnTo>
                    <a:pt x="141" y="140"/>
                  </a:lnTo>
                  <a:lnTo>
                    <a:pt x="122" y="148"/>
                  </a:lnTo>
                  <a:lnTo>
                    <a:pt x="103" y="151"/>
                  </a:lnTo>
                  <a:lnTo>
                    <a:pt x="76" y="151"/>
                  </a:lnTo>
                  <a:lnTo>
                    <a:pt x="56" y="148"/>
                  </a:lnTo>
                  <a:lnTo>
                    <a:pt x="38" y="140"/>
                  </a:lnTo>
                  <a:lnTo>
                    <a:pt x="22" y="129"/>
                  </a:lnTo>
                  <a:lnTo>
                    <a:pt x="11" y="114"/>
                  </a:lnTo>
                  <a:lnTo>
                    <a:pt x="3" y="95"/>
                  </a:lnTo>
                  <a:lnTo>
                    <a:pt x="0" y="76"/>
                  </a:lnTo>
                  <a:lnTo>
                    <a:pt x="3" y="55"/>
                  </a:lnTo>
                  <a:lnTo>
                    <a:pt x="11" y="38"/>
                  </a:lnTo>
                  <a:lnTo>
                    <a:pt x="22" y="22"/>
                  </a:lnTo>
                  <a:lnTo>
                    <a:pt x="38" y="10"/>
                  </a:lnTo>
                  <a:lnTo>
                    <a:pt x="56" y="2"/>
                  </a:lnTo>
                  <a:lnTo>
                    <a:pt x="7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1">
                <a:solidFill>
                  <a:schemeClr val="tx1">
                    <a:alpha val="4000"/>
                  </a:schemeClr>
                </a:solidFill>
              </a:endParaRPr>
            </a:p>
          </p:txBody>
        </p:sp>
        <p:sp>
          <p:nvSpPr>
            <p:cNvPr id="141" name="Freeform 841">
              <a:extLst>
                <a:ext uri="{FF2B5EF4-FFF2-40B4-BE49-F238E27FC236}">
                  <a16:creationId xmlns:a16="http://schemas.microsoft.com/office/drawing/2014/main" id="{5DEC8D03-F1B0-436D-BE05-8327E83E4C15}"/>
                </a:ext>
              </a:extLst>
            </p:cNvPr>
            <p:cNvSpPr>
              <a:spLocks/>
            </p:cNvSpPr>
            <p:nvPr/>
          </p:nvSpPr>
          <p:spPr bwMode="auto">
            <a:xfrm>
              <a:off x="806" y="496"/>
              <a:ext cx="249" cy="38"/>
            </a:xfrm>
            <a:custGeom>
              <a:avLst/>
              <a:gdLst>
                <a:gd name="T0" fmla="*/ 75 w 997"/>
                <a:gd name="T1" fmla="*/ 0 h 151"/>
                <a:gd name="T2" fmla="*/ 921 w 997"/>
                <a:gd name="T3" fmla="*/ 0 h 151"/>
                <a:gd name="T4" fmla="*/ 941 w 997"/>
                <a:gd name="T5" fmla="*/ 2 h 151"/>
                <a:gd name="T6" fmla="*/ 960 w 997"/>
                <a:gd name="T7" fmla="*/ 10 h 151"/>
                <a:gd name="T8" fmla="*/ 975 w 997"/>
                <a:gd name="T9" fmla="*/ 22 h 151"/>
                <a:gd name="T10" fmla="*/ 986 w 997"/>
                <a:gd name="T11" fmla="*/ 38 h 151"/>
                <a:gd name="T12" fmla="*/ 994 w 997"/>
                <a:gd name="T13" fmla="*/ 55 h 151"/>
                <a:gd name="T14" fmla="*/ 997 w 997"/>
                <a:gd name="T15" fmla="*/ 76 h 151"/>
                <a:gd name="T16" fmla="*/ 994 w 997"/>
                <a:gd name="T17" fmla="*/ 95 h 151"/>
                <a:gd name="T18" fmla="*/ 986 w 997"/>
                <a:gd name="T19" fmla="*/ 114 h 151"/>
                <a:gd name="T20" fmla="*/ 975 w 997"/>
                <a:gd name="T21" fmla="*/ 129 h 151"/>
                <a:gd name="T22" fmla="*/ 960 w 997"/>
                <a:gd name="T23" fmla="*/ 140 h 151"/>
                <a:gd name="T24" fmla="*/ 941 w 997"/>
                <a:gd name="T25" fmla="*/ 148 h 151"/>
                <a:gd name="T26" fmla="*/ 921 w 997"/>
                <a:gd name="T27" fmla="*/ 151 h 151"/>
                <a:gd name="T28" fmla="*/ 75 w 997"/>
                <a:gd name="T29" fmla="*/ 151 h 151"/>
                <a:gd name="T30" fmla="*/ 55 w 997"/>
                <a:gd name="T31" fmla="*/ 148 h 151"/>
                <a:gd name="T32" fmla="*/ 37 w 997"/>
                <a:gd name="T33" fmla="*/ 140 h 151"/>
                <a:gd name="T34" fmla="*/ 22 w 997"/>
                <a:gd name="T35" fmla="*/ 129 h 151"/>
                <a:gd name="T36" fmla="*/ 11 w 997"/>
                <a:gd name="T37" fmla="*/ 114 h 151"/>
                <a:gd name="T38" fmla="*/ 3 w 997"/>
                <a:gd name="T39" fmla="*/ 95 h 151"/>
                <a:gd name="T40" fmla="*/ 0 w 997"/>
                <a:gd name="T41" fmla="*/ 76 h 151"/>
                <a:gd name="T42" fmla="*/ 3 w 997"/>
                <a:gd name="T43" fmla="*/ 55 h 151"/>
                <a:gd name="T44" fmla="*/ 11 w 997"/>
                <a:gd name="T45" fmla="*/ 38 h 151"/>
                <a:gd name="T46" fmla="*/ 22 w 997"/>
                <a:gd name="T47" fmla="*/ 22 h 151"/>
                <a:gd name="T48" fmla="*/ 37 w 997"/>
                <a:gd name="T49" fmla="*/ 10 h 151"/>
                <a:gd name="T50" fmla="*/ 55 w 997"/>
                <a:gd name="T51" fmla="*/ 2 h 151"/>
                <a:gd name="T52" fmla="*/ 75 w 997"/>
                <a:gd name="T53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97" h="151">
                  <a:moveTo>
                    <a:pt x="75" y="0"/>
                  </a:moveTo>
                  <a:lnTo>
                    <a:pt x="921" y="0"/>
                  </a:lnTo>
                  <a:lnTo>
                    <a:pt x="941" y="2"/>
                  </a:lnTo>
                  <a:lnTo>
                    <a:pt x="960" y="10"/>
                  </a:lnTo>
                  <a:lnTo>
                    <a:pt x="975" y="22"/>
                  </a:lnTo>
                  <a:lnTo>
                    <a:pt x="986" y="38"/>
                  </a:lnTo>
                  <a:lnTo>
                    <a:pt x="994" y="55"/>
                  </a:lnTo>
                  <a:lnTo>
                    <a:pt x="997" y="76"/>
                  </a:lnTo>
                  <a:lnTo>
                    <a:pt x="994" y="95"/>
                  </a:lnTo>
                  <a:lnTo>
                    <a:pt x="986" y="114"/>
                  </a:lnTo>
                  <a:lnTo>
                    <a:pt x="975" y="129"/>
                  </a:lnTo>
                  <a:lnTo>
                    <a:pt x="960" y="140"/>
                  </a:lnTo>
                  <a:lnTo>
                    <a:pt x="941" y="148"/>
                  </a:lnTo>
                  <a:lnTo>
                    <a:pt x="921" y="151"/>
                  </a:lnTo>
                  <a:lnTo>
                    <a:pt x="75" y="151"/>
                  </a:lnTo>
                  <a:lnTo>
                    <a:pt x="55" y="148"/>
                  </a:lnTo>
                  <a:lnTo>
                    <a:pt x="37" y="140"/>
                  </a:lnTo>
                  <a:lnTo>
                    <a:pt x="22" y="129"/>
                  </a:lnTo>
                  <a:lnTo>
                    <a:pt x="11" y="114"/>
                  </a:lnTo>
                  <a:lnTo>
                    <a:pt x="3" y="95"/>
                  </a:lnTo>
                  <a:lnTo>
                    <a:pt x="0" y="76"/>
                  </a:lnTo>
                  <a:lnTo>
                    <a:pt x="3" y="55"/>
                  </a:lnTo>
                  <a:lnTo>
                    <a:pt x="11" y="38"/>
                  </a:lnTo>
                  <a:lnTo>
                    <a:pt x="22" y="22"/>
                  </a:lnTo>
                  <a:lnTo>
                    <a:pt x="37" y="10"/>
                  </a:lnTo>
                  <a:lnTo>
                    <a:pt x="55" y="2"/>
                  </a:lnTo>
                  <a:lnTo>
                    <a:pt x="7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1">
                <a:solidFill>
                  <a:schemeClr val="tx1">
                    <a:alpha val="4000"/>
                  </a:schemeClr>
                </a:solidFill>
              </a:endParaRPr>
            </a:p>
          </p:txBody>
        </p:sp>
        <p:sp>
          <p:nvSpPr>
            <p:cNvPr id="142" name="Freeform 842">
              <a:extLst>
                <a:ext uri="{FF2B5EF4-FFF2-40B4-BE49-F238E27FC236}">
                  <a16:creationId xmlns:a16="http://schemas.microsoft.com/office/drawing/2014/main" id="{3CE5D13E-50B0-480E-8EB5-472CBE94152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" y="636"/>
              <a:ext cx="133" cy="107"/>
            </a:xfrm>
            <a:custGeom>
              <a:avLst/>
              <a:gdLst>
                <a:gd name="T0" fmla="*/ 460 w 536"/>
                <a:gd name="T1" fmla="*/ 0 h 428"/>
                <a:gd name="T2" fmla="*/ 480 w 536"/>
                <a:gd name="T3" fmla="*/ 3 h 428"/>
                <a:gd name="T4" fmla="*/ 498 w 536"/>
                <a:gd name="T5" fmla="*/ 11 h 428"/>
                <a:gd name="T6" fmla="*/ 514 w 536"/>
                <a:gd name="T7" fmla="*/ 22 h 428"/>
                <a:gd name="T8" fmla="*/ 525 w 536"/>
                <a:gd name="T9" fmla="*/ 38 h 428"/>
                <a:gd name="T10" fmla="*/ 534 w 536"/>
                <a:gd name="T11" fmla="*/ 57 h 428"/>
                <a:gd name="T12" fmla="*/ 536 w 536"/>
                <a:gd name="T13" fmla="*/ 76 h 428"/>
                <a:gd name="T14" fmla="*/ 534 w 536"/>
                <a:gd name="T15" fmla="*/ 96 h 428"/>
                <a:gd name="T16" fmla="*/ 525 w 536"/>
                <a:gd name="T17" fmla="*/ 113 h 428"/>
                <a:gd name="T18" fmla="*/ 514 w 536"/>
                <a:gd name="T19" fmla="*/ 129 h 428"/>
                <a:gd name="T20" fmla="*/ 238 w 536"/>
                <a:gd name="T21" fmla="*/ 405 h 428"/>
                <a:gd name="T22" fmla="*/ 222 w 536"/>
                <a:gd name="T23" fmla="*/ 418 h 428"/>
                <a:gd name="T24" fmla="*/ 204 w 536"/>
                <a:gd name="T25" fmla="*/ 424 h 428"/>
                <a:gd name="T26" fmla="*/ 184 w 536"/>
                <a:gd name="T27" fmla="*/ 428 h 428"/>
                <a:gd name="T28" fmla="*/ 165 w 536"/>
                <a:gd name="T29" fmla="*/ 424 h 428"/>
                <a:gd name="T30" fmla="*/ 147 w 536"/>
                <a:gd name="T31" fmla="*/ 418 h 428"/>
                <a:gd name="T32" fmla="*/ 131 w 536"/>
                <a:gd name="T33" fmla="*/ 405 h 428"/>
                <a:gd name="T34" fmla="*/ 22 w 536"/>
                <a:gd name="T35" fmla="*/ 297 h 428"/>
                <a:gd name="T36" fmla="*/ 11 w 536"/>
                <a:gd name="T37" fmla="*/ 281 h 428"/>
                <a:gd name="T38" fmla="*/ 3 w 536"/>
                <a:gd name="T39" fmla="*/ 262 h 428"/>
                <a:gd name="T40" fmla="*/ 0 w 536"/>
                <a:gd name="T41" fmla="*/ 243 h 428"/>
                <a:gd name="T42" fmla="*/ 3 w 536"/>
                <a:gd name="T43" fmla="*/ 225 h 428"/>
                <a:gd name="T44" fmla="*/ 11 w 536"/>
                <a:gd name="T45" fmla="*/ 206 h 428"/>
                <a:gd name="T46" fmla="*/ 22 w 536"/>
                <a:gd name="T47" fmla="*/ 190 h 428"/>
                <a:gd name="T48" fmla="*/ 38 w 536"/>
                <a:gd name="T49" fmla="*/ 177 h 428"/>
                <a:gd name="T50" fmla="*/ 57 w 536"/>
                <a:gd name="T51" fmla="*/ 171 h 428"/>
                <a:gd name="T52" fmla="*/ 76 w 536"/>
                <a:gd name="T53" fmla="*/ 168 h 428"/>
                <a:gd name="T54" fmla="*/ 96 w 536"/>
                <a:gd name="T55" fmla="*/ 171 h 428"/>
                <a:gd name="T56" fmla="*/ 113 w 536"/>
                <a:gd name="T57" fmla="*/ 177 h 428"/>
                <a:gd name="T58" fmla="*/ 129 w 536"/>
                <a:gd name="T59" fmla="*/ 190 h 428"/>
                <a:gd name="T60" fmla="*/ 184 w 536"/>
                <a:gd name="T61" fmla="*/ 245 h 428"/>
                <a:gd name="T62" fmla="*/ 407 w 536"/>
                <a:gd name="T63" fmla="*/ 22 h 428"/>
                <a:gd name="T64" fmla="*/ 423 w 536"/>
                <a:gd name="T65" fmla="*/ 11 h 428"/>
                <a:gd name="T66" fmla="*/ 442 w 536"/>
                <a:gd name="T67" fmla="*/ 3 h 428"/>
                <a:gd name="T68" fmla="*/ 460 w 536"/>
                <a:gd name="T69" fmla="*/ 0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36" h="428">
                  <a:moveTo>
                    <a:pt x="460" y="0"/>
                  </a:moveTo>
                  <a:lnTo>
                    <a:pt x="480" y="3"/>
                  </a:lnTo>
                  <a:lnTo>
                    <a:pt x="498" y="11"/>
                  </a:lnTo>
                  <a:lnTo>
                    <a:pt x="514" y="22"/>
                  </a:lnTo>
                  <a:lnTo>
                    <a:pt x="525" y="38"/>
                  </a:lnTo>
                  <a:lnTo>
                    <a:pt x="534" y="57"/>
                  </a:lnTo>
                  <a:lnTo>
                    <a:pt x="536" y="76"/>
                  </a:lnTo>
                  <a:lnTo>
                    <a:pt x="534" y="96"/>
                  </a:lnTo>
                  <a:lnTo>
                    <a:pt x="525" y="113"/>
                  </a:lnTo>
                  <a:lnTo>
                    <a:pt x="514" y="129"/>
                  </a:lnTo>
                  <a:lnTo>
                    <a:pt x="238" y="405"/>
                  </a:lnTo>
                  <a:lnTo>
                    <a:pt x="222" y="418"/>
                  </a:lnTo>
                  <a:lnTo>
                    <a:pt x="204" y="424"/>
                  </a:lnTo>
                  <a:lnTo>
                    <a:pt x="184" y="428"/>
                  </a:lnTo>
                  <a:lnTo>
                    <a:pt x="165" y="424"/>
                  </a:lnTo>
                  <a:lnTo>
                    <a:pt x="147" y="418"/>
                  </a:lnTo>
                  <a:lnTo>
                    <a:pt x="131" y="405"/>
                  </a:lnTo>
                  <a:lnTo>
                    <a:pt x="22" y="297"/>
                  </a:lnTo>
                  <a:lnTo>
                    <a:pt x="11" y="281"/>
                  </a:lnTo>
                  <a:lnTo>
                    <a:pt x="3" y="262"/>
                  </a:lnTo>
                  <a:lnTo>
                    <a:pt x="0" y="243"/>
                  </a:lnTo>
                  <a:lnTo>
                    <a:pt x="3" y="225"/>
                  </a:lnTo>
                  <a:lnTo>
                    <a:pt x="11" y="206"/>
                  </a:lnTo>
                  <a:lnTo>
                    <a:pt x="22" y="190"/>
                  </a:lnTo>
                  <a:lnTo>
                    <a:pt x="38" y="177"/>
                  </a:lnTo>
                  <a:lnTo>
                    <a:pt x="57" y="171"/>
                  </a:lnTo>
                  <a:lnTo>
                    <a:pt x="76" y="168"/>
                  </a:lnTo>
                  <a:lnTo>
                    <a:pt x="96" y="171"/>
                  </a:lnTo>
                  <a:lnTo>
                    <a:pt x="113" y="177"/>
                  </a:lnTo>
                  <a:lnTo>
                    <a:pt x="129" y="190"/>
                  </a:lnTo>
                  <a:lnTo>
                    <a:pt x="184" y="245"/>
                  </a:lnTo>
                  <a:lnTo>
                    <a:pt x="407" y="22"/>
                  </a:lnTo>
                  <a:lnTo>
                    <a:pt x="423" y="11"/>
                  </a:lnTo>
                  <a:lnTo>
                    <a:pt x="442" y="3"/>
                  </a:lnTo>
                  <a:lnTo>
                    <a:pt x="46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1">
                <a:solidFill>
                  <a:schemeClr val="tx1">
                    <a:alpha val="4000"/>
                  </a:schemeClr>
                </a:solidFill>
              </a:endParaRPr>
            </a:p>
          </p:txBody>
        </p:sp>
        <p:sp>
          <p:nvSpPr>
            <p:cNvPr id="143" name="Freeform 843">
              <a:extLst>
                <a:ext uri="{FF2B5EF4-FFF2-40B4-BE49-F238E27FC236}">
                  <a16:creationId xmlns:a16="http://schemas.microsoft.com/office/drawing/2014/main" id="{86F2694D-6A10-4E9D-90C9-C34E664BF551}"/>
                </a:ext>
              </a:extLst>
            </p:cNvPr>
            <p:cNvSpPr>
              <a:spLocks/>
            </p:cNvSpPr>
            <p:nvPr/>
          </p:nvSpPr>
          <p:spPr bwMode="auto">
            <a:xfrm>
              <a:off x="806" y="679"/>
              <a:ext cx="316" cy="38"/>
            </a:xfrm>
            <a:custGeom>
              <a:avLst/>
              <a:gdLst>
                <a:gd name="T0" fmla="*/ 75 w 1266"/>
                <a:gd name="T1" fmla="*/ 0 h 151"/>
                <a:gd name="T2" fmla="*/ 1190 w 1266"/>
                <a:gd name="T3" fmla="*/ 0 h 151"/>
                <a:gd name="T4" fmla="*/ 1209 w 1266"/>
                <a:gd name="T5" fmla="*/ 3 h 151"/>
                <a:gd name="T6" fmla="*/ 1228 w 1266"/>
                <a:gd name="T7" fmla="*/ 10 h 151"/>
                <a:gd name="T8" fmla="*/ 1243 w 1266"/>
                <a:gd name="T9" fmla="*/ 23 h 151"/>
                <a:gd name="T10" fmla="*/ 1255 w 1266"/>
                <a:gd name="T11" fmla="*/ 38 h 151"/>
                <a:gd name="T12" fmla="*/ 1262 w 1266"/>
                <a:gd name="T13" fmla="*/ 56 h 151"/>
                <a:gd name="T14" fmla="*/ 1266 w 1266"/>
                <a:gd name="T15" fmla="*/ 76 h 151"/>
                <a:gd name="T16" fmla="*/ 1262 w 1266"/>
                <a:gd name="T17" fmla="*/ 96 h 151"/>
                <a:gd name="T18" fmla="*/ 1255 w 1266"/>
                <a:gd name="T19" fmla="*/ 114 h 151"/>
                <a:gd name="T20" fmla="*/ 1243 w 1266"/>
                <a:gd name="T21" fmla="*/ 130 h 151"/>
                <a:gd name="T22" fmla="*/ 1228 w 1266"/>
                <a:gd name="T23" fmla="*/ 141 h 151"/>
                <a:gd name="T24" fmla="*/ 1209 w 1266"/>
                <a:gd name="T25" fmla="*/ 149 h 151"/>
                <a:gd name="T26" fmla="*/ 1190 w 1266"/>
                <a:gd name="T27" fmla="*/ 151 h 151"/>
                <a:gd name="T28" fmla="*/ 75 w 1266"/>
                <a:gd name="T29" fmla="*/ 151 h 151"/>
                <a:gd name="T30" fmla="*/ 55 w 1266"/>
                <a:gd name="T31" fmla="*/ 149 h 151"/>
                <a:gd name="T32" fmla="*/ 37 w 1266"/>
                <a:gd name="T33" fmla="*/ 141 h 151"/>
                <a:gd name="T34" fmla="*/ 22 w 1266"/>
                <a:gd name="T35" fmla="*/ 130 h 151"/>
                <a:gd name="T36" fmla="*/ 11 w 1266"/>
                <a:gd name="T37" fmla="*/ 114 h 151"/>
                <a:gd name="T38" fmla="*/ 3 w 1266"/>
                <a:gd name="T39" fmla="*/ 96 h 151"/>
                <a:gd name="T40" fmla="*/ 0 w 1266"/>
                <a:gd name="T41" fmla="*/ 76 h 151"/>
                <a:gd name="T42" fmla="*/ 3 w 1266"/>
                <a:gd name="T43" fmla="*/ 56 h 151"/>
                <a:gd name="T44" fmla="*/ 11 w 1266"/>
                <a:gd name="T45" fmla="*/ 38 h 151"/>
                <a:gd name="T46" fmla="*/ 22 w 1266"/>
                <a:gd name="T47" fmla="*/ 23 h 151"/>
                <a:gd name="T48" fmla="*/ 37 w 1266"/>
                <a:gd name="T49" fmla="*/ 10 h 151"/>
                <a:gd name="T50" fmla="*/ 55 w 1266"/>
                <a:gd name="T51" fmla="*/ 3 h 151"/>
                <a:gd name="T52" fmla="*/ 75 w 1266"/>
                <a:gd name="T53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266" h="151">
                  <a:moveTo>
                    <a:pt x="75" y="0"/>
                  </a:moveTo>
                  <a:lnTo>
                    <a:pt x="1190" y="0"/>
                  </a:lnTo>
                  <a:lnTo>
                    <a:pt x="1209" y="3"/>
                  </a:lnTo>
                  <a:lnTo>
                    <a:pt x="1228" y="10"/>
                  </a:lnTo>
                  <a:lnTo>
                    <a:pt x="1243" y="23"/>
                  </a:lnTo>
                  <a:lnTo>
                    <a:pt x="1255" y="38"/>
                  </a:lnTo>
                  <a:lnTo>
                    <a:pt x="1262" y="56"/>
                  </a:lnTo>
                  <a:lnTo>
                    <a:pt x="1266" y="76"/>
                  </a:lnTo>
                  <a:lnTo>
                    <a:pt x="1262" y="96"/>
                  </a:lnTo>
                  <a:lnTo>
                    <a:pt x="1255" y="114"/>
                  </a:lnTo>
                  <a:lnTo>
                    <a:pt x="1243" y="130"/>
                  </a:lnTo>
                  <a:lnTo>
                    <a:pt x="1228" y="141"/>
                  </a:lnTo>
                  <a:lnTo>
                    <a:pt x="1209" y="149"/>
                  </a:lnTo>
                  <a:lnTo>
                    <a:pt x="1190" y="151"/>
                  </a:lnTo>
                  <a:lnTo>
                    <a:pt x="75" y="151"/>
                  </a:lnTo>
                  <a:lnTo>
                    <a:pt x="55" y="149"/>
                  </a:lnTo>
                  <a:lnTo>
                    <a:pt x="37" y="141"/>
                  </a:lnTo>
                  <a:lnTo>
                    <a:pt x="22" y="130"/>
                  </a:lnTo>
                  <a:lnTo>
                    <a:pt x="11" y="114"/>
                  </a:lnTo>
                  <a:lnTo>
                    <a:pt x="3" y="96"/>
                  </a:lnTo>
                  <a:lnTo>
                    <a:pt x="0" y="76"/>
                  </a:lnTo>
                  <a:lnTo>
                    <a:pt x="3" y="56"/>
                  </a:lnTo>
                  <a:lnTo>
                    <a:pt x="11" y="38"/>
                  </a:lnTo>
                  <a:lnTo>
                    <a:pt x="22" y="23"/>
                  </a:lnTo>
                  <a:lnTo>
                    <a:pt x="37" y="10"/>
                  </a:lnTo>
                  <a:lnTo>
                    <a:pt x="55" y="3"/>
                  </a:lnTo>
                  <a:lnTo>
                    <a:pt x="7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1">
                <a:solidFill>
                  <a:schemeClr val="tx1">
                    <a:alpha val="4000"/>
                  </a:schemeClr>
                </a:solidFill>
              </a:endParaRPr>
            </a:p>
          </p:txBody>
        </p:sp>
        <p:sp>
          <p:nvSpPr>
            <p:cNvPr id="144" name="Freeform 844">
              <a:extLst>
                <a:ext uri="{FF2B5EF4-FFF2-40B4-BE49-F238E27FC236}">
                  <a16:creationId xmlns:a16="http://schemas.microsoft.com/office/drawing/2014/main" id="{672B0E0F-8B22-4F2B-83BB-84AB9F6F80A6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" y="818"/>
              <a:ext cx="133" cy="107"/>
            </a:xfrm>
            <a:custGeom>
              <a:avLst/>
              <a:gdLst>
                <a:gd name="T0" fmla="*/ 460 w 536"/>
                <a:gd name="T1" fmla="*/ 0 h 427"/>
                <a:gd name="T2" fmla="*/ 480 w 536"/>
                <a:gd name="T3" fmla="*/ 3 h 427"/>
                <a:gd name="T4" fmla="*/ 498 w 536"/>
                <a:gd name="T5" fmla="*/ 10 h 427"/>
                <a:gd name="T6" fmla="*/ 514 w 536"/>
                <a:gd name="T7" fmla="*/ 23 h 427"/>
                <a:gd name="T8" fmla="*/ 525 w 536"/>
                <a:gd name="T9" fmla="*/ 39 h 427"/>
                <a:gd name="T10" fmla="*/ 534 w 536"/>
                <a:gd name="T11" fmla="*/ 57 h 427"/>
                <a:gd name="T12" fmla="*/ 536 w 536"/>
                <a:gd name="T13" fmla="*/ 76 h 427"/>
                <a:gd name="T14" fmla="*/ 534 w 536"/>
                <a:gd name="T15" fmla="*/ 95 h 427"/>
                <a:gd name="T16" fmla="*/ 525 w 536"/>
                <a:gd name="T17" fmla="*/ 114 h 427"/>
                <a:gd name="T18" fmla="*/ 514 w 536"/>
                <a:gd name="T19" fmla="*/ 130 h 427"/>
                <a:gd name="T20" fmla="*/ 238 w 536"/>
                <a:gd name="T21" fmla="*/ 406 h 427"/>
                <a:gd name="T22" fmla="*/ 222 w 536"/>
                <a:gd name="T23" fmla="*/ 417 h 427"/>
                <a:gd name="T24" fmla="*/ 204 w 536"/>
                <a:gd name="T25" fmla="*/ 425 h 427"/>
                <a:gd name="T26" fmla="*/ 184 w 536"/>
                <a:gd name="T27" fmla="*/ 427 h 427"/>
                <a:gd name="T28" fmla="*/ 165 w 536"/>
                <a:gd name="T29" fmla="*/ 425 h 427"/>
                <a:gd name="T30" fmla="*/ 147 w 536"/>
                <a:gd name="T31" fmla="*/ 417 h 427"/>
                <a:gd name="T32" fmla="*/ 131 w 536"/>
                <a:gd name="T33" fmla="*/ 406 h 427"/>
                <a:gd name="T34" fmla="*/ 22 w 536"/>
                <a:gd name="T35" fmla="*/ 296 h 427"/>
                <a:gd name="T36" fmla="*/ 11 w 536"/>
                <a:gd name="T37" fmla="*/ 280 h 427"/>
                <a:gd name="T38" fmla="*/ 3 w 536"/>
                <a:gd name="T39" fmla="*/ 262 h 427"/>
                <a:gd name="T40" fmla="*/ 0 w 536"/>
                <a:gd name="T41" fmla="*/ 244 h 427"/>
                <a:gd name="T42" fmla="*/ 3 w 536"/>
                <a:gd name="T43" fmla="*/ 224 h 427"/>
                <a:gd name="T44" fmla="*/ 11 w 536"/>
                <a:gd name="T45" fmla="*/ 206 h 427"/>
                <a:gd name="T46" fmla="*/ 22 w 536"/>
                <a:gd name="T47" fmla="*/ 190 h 427"/>
                <a:gd name="T48" fmla="*/ 38 w 536"/>
                <a:gd name="T49" fmla="*/ 177 h 427"/>
                <a:gd name="T50" fmla="*/ 57 w 536"/>
                <a:gd name="T51" fmla="*/ 170 h 427"/>
                <a:gd name="T52" fmla="*/ 76 w 536"/>
                <a:gd name="T53" fmla="*/ 168 h 427"/>
                <a:gd name="T54" fmla="*/ 96 w 536"/>
                <a:gd name="T55" fmla="*/ 170 h 427"/>
                <a:gd name="T56" fmla="*/ 113 w 536"/>
                <a:gd name="T57" fmla="*/ 177 h 427"/>
                <a:gd name="T58" fmla="*/ 129 w 536"/>
                <a:gd name="T59" fmla="*/ 190 h 427"/>
                <a:gd name="T60" fmla="*/ 184 w 536"/>
                <a:gd name="T61" fmla="*/ 245 h 427"/>
                <a:gd name="T62" fmla="*/ 407 w 536"/>
                <a:gd name="T63" fmla="*/ 23 h 427"/>
                <a:gd name="T64" fmla="*/ 423 w 536"/>
                <a:gd name="T65" fmla="*/ 10 h 427"/>
                <a:gd name="T66" fmla="*/ 442 w 536"/>
                <a:gd name="T67" fmla="*/ 3 h 427"/>
                <a:gd name="T68" fmla="*/ 460 w 536"/>
                <a:gd name="T69" fmla="*/ 0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36" h="427">
                  <a:moveTo>
                    <a:pt x="460" y="0"/>
                  </a:moveTo>
                  <a:lnTo>
                    <a:pt x="480" y="3"/>
                  </a:lnTo>
                  <a:lnTo>
                    <a:pt x="498" y="10"/>
                  </a:lnTo>
                  <a:lnTo>
                    <a:pt x="514" y="23"/>
                  </a:lnTo>
                  <a:lnTo>
                    <a:pt x="525" y="39"/>
                  </a:lnTo>
                  <a:lnTo>
                    <a:pt x="534" y="57"/>
                  </a:lnTo>
                  <a:lnTo>
                    <a:pt x="536" y="76"/>
                  </a:lnTo>
                  <a:lnTo>
                    <a:pt x="534" y="95"/>
                  </a:lnTo>
                  <a:lnTo>
                    <a:pt x="525" y="114"/>
                  </a:lnTo>
                  <a:lnTo>
                    <a:pt x="514" y="130"/>
                  </a:lnTo>
                  <a:lnTo>
                    <a:pt x="238" y="406"/>
                  </a:lnTo>
                  <a:lnTo>
                    <a:pt x="222" y="417"/>
                  </a:lnTo>
                  <a:lnTo>
                    <a:pt x="204" y="425"/>
                  </a:lnTo>
                  <a:lnTo>
                    <a:pt x="184" y="427"/>
                  </a:lnTo>
                  <a:lnTo>
                    <a:pt x="165" y="425"/>
                  </a:lnTo>
                  <a:lnTo>
                    <a:pt x="147" y="417"/>
                  </a:lnTo>
                  <a:lnTo>
                    <a:pt x="131" y="406"/>
                  </a:lnTo>
                  <a:lnTo>
                    <a:pt x="22" y="296"/>
                  </a:lnTo>
                  <a:lnTo>
                    <a:pt x="11" y="280"/>
                  </a:lnTo>
                  <a:lnTo>
                    <a:pt x="3" y="262"/>
                  </a:lnTo>
                  <a:lnTo>
                    <a:pt x="0" y="244"/>
                  </a:lnTo>
                  <a:lnTo>
                    <a:pt x="3" y="224"/>
                  </a:lnTo>
                  <a:lnTo>
                    <a:pt x="11" y="206"/>
                  </a:lnTo>
                  <a:lnTo>
                    <a:pt x="22" y="190"/>
                  </a:lnTo>
                  <a:lnTo>
                    <a:pt x="38" y="177"/>
                  </a:lnTo>
                  <a:lnTo>
                    <a:pt x="57" y="170"/>
                  </a:lnTo>
                  <a:lnTo>
                    <a:pt x="76" y="168"/>
                  </a:lnTo>
                  <a:lnTo>
                    <a:pt x="96" y="170"/>
                  </a:lnTo>
                  <a:lnTo>
                    <a:pt x="113" y="177"/>
                  </a:lnTo>
                  <a:lnTo>
                    <a:pt x="129" y="190"/>
                  </a:lnTo>
                  <a:lnTo>
                    <a:pt x="184" y="245"/>
                  </a:lnTo>
                  <a:lnTo>
                    <a:pt x="407" y="23"/>
                  </a:lnTo>
                  <a:lnTo>
                    <a:pt x="423" y="10"/>
                  </a:lnTo>
                  <a:lnTo>
                    <a:pt x="442" y="3"/>
                  </a:lnTo>
                  <a:lnTo>
                    <a:pt x="46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1">
                <a:solidFill>
                  <a:schemeClr val="tx1">
                    <a:alpha val="4000"/>
                  </a:schemeClr>
                </a:solidFill>
              </a:endParaRPr>
            </a:p>
          </p:txBody>
        </p:sp>
        <p:sp>
          <p:nvSpPr>
            <p:cNvPr id="145" name="Freeform 845">
              <a:extLst>
                <a:ext uri="{FF2B5EF4-FFF2-40B4-BE49-F238E27FC236}">
                  <a16:creationId xmlns:a16="http://schemas.microsoft.com/office/drawing/2014/main" id="{8219C85E-5FC0-408D-A18B-D42D878CC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06" y="862"/>
              <a:ext cx="316" cy="37"/>
            </a:xfrm>
            <a:custGeom>
              <a:avLst/>
              <a:gdLst>
                <a:gd name="T0" fmla="*/ 75 w 1266"/>
                <a:gd name="T1" fmla="*/ 0 h 151"/>
                <a:gd name="T2" fmla="*/ 1190 w 1266"/>
                <a:gd name="T3" fmla="*/ 0 h 151"/>
                <a:gd name="T4" fmla="*/ 1209 w 1266"/>
                <a:gd name="T5" fmla="*/ 3 h 151"/>
                <a:gd name="T6" fmla="*/ 1228 w 1266"/>
                <a:gd name="T7" fmla="*/ 11 h 151"/>
                <a:gd name="T8" fmla="*/ 1243 w 1266"/>
                <a:gd name="T9" fmla="*/ 22 h 151"/>
                <a:gd name="T10" fmla="*/ 1255 w 1266"/>
                <a:gd name="T11" fmla="*/ 37 h 151"/>
                <a:gd name="T12" fmla="*/ 1262 w 1266"/>
                <a:gd name="T13" fmla="*/ 56 h 151"/>
                <a:gd name="T14" fmla="*/ 1266 w 1266"/>
                <a:gd name="T15" fmla="*/ 75 h 151"/>
                <a:gd name="T16" fmla="*/ 1262 w 1266"/>
                <a:gd name="T17" fmla="*/ 96 h 151"/>
                <a:gd name="T18" fmla="*/ 1255 w 1266"/>
                <a:gd name="T19" fmla="*/ 114 h 151"/>
                <a:gd name="T20" fmla="*/ 1243 w 1266"/>
                <a:gd name="T21" fmla="*/ 129 h 151"/>
                <a:gd name="T22" fmla="*/ 1228 w 1266"/>
                <a:gd name="T23" fmla="*/ 141 h 151"/>
                <a:gd name="T24" fmla="*/ 1209 w 1266"/>
                <a:gd name="T25" fmla="*/ 149 h 151"/>
                <a:gd name="T26" fmla="*/ 1190 w 1266"/>
                <a:gd name="T27" fmla="*/ 151 h 151"/>
                <a:gd name="T28" fmla="*/ 75 w 1266"/>
                <a:gd name="T29" fmla="*/ 151 h 151"/>
                <a:gd name="T30" fmla="*/ 55 w 1266"/>
                <a:gd name="T31" fmla="*/ 149 h 151"/>
                <a:gd name="T32" fmla="*/ 37 w 1266"/>
                <a:gd name="T33" fmla="*/ 141 h 151"/>
                <a:gd name="T34" fmla="*/ 22 w 1266"/>
                <a:gd name="T35" fmla="*/ 129 h 151"/>
                <a:gd name="T36" fmla="*/ 11 w 1266"/>
                <a:gd name="T37" fmla="*/ 114 h 151"/>
                <a:gd name="T38" fmla="*/ 3 w 1266"/>
                <a:gd name="T39" fmla="*/ 96 h 151"/>
                <a:gd name="T40" fmla="*/ 0 w 1266"/>
                <a:gd name="T41" fmla="*/ 75 h 151"/>
                <a:gd name="T42" fmla="*/ 3 w 1266"/>
                <a:gd name="T43" fmla="*/ 56 h 151"/>
                <a:gd name="T44" fmla="*/ 11 w 1266"/>
                <a:gd name="T45" fmla="*/ 37 h 151"/>
                <a:gd name="T46" fmla="*/ 22 w 1266"/>
                <a:gd name="T47" fmla="*/ 22 h 151"/>
                <a:gd name="T48" fmla="*/ 37 w 1266"/>
                <a:gd name="T49" fmla="*/ 11 h 151"/>
                <a:gd name="T50" fmla="*/ 55 w 1266"/>
                <a:gd name="T51" fmla="*/ 3 h 151"/>
                <a:gd name="T52" fmla="*/ 75 w 1266"/>
                <a:gd name="T53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266" h="151">
                  <a:moveTo>
                    <a:pt x="75" y="0"/>
                  </a:moveTo>
                  <a:lnTo>
                    <a:pt x="1190" y="0"/>
                  </a:lnTo>
                  <a:lnTo>
                    <a:pt x="1209" y="3"/>
                  </a:lnTo>
                  <a:lnTo>
                    <a:pt x="1228" y="11"/>
                  </a:lnTo>
                  <a:lnTo>
                    <a:pt x="1243" y="22"/>
                  </a:lnTo>
                  <a:lnTo>
                    <a:pt x="1255" y="37"/>
                  </a:lnTo>
                  <a:lnTo>
                    <a:pt x="1262" y="56"/>
                  </a:lnTo>
                  <a:lnTo>
                    <a:pt x="1266" y="75"/>
                  </a:lnTo>
                  <a:lnTo>
                    <a:pt x="1262" y="96"/>
                  </a:lnTo>
                  <a:lnTo>
                    <a:pt x="1255" y="114"/>
                  </a:lnTo>
                  <a:lnTo>
                    <a:pt x="1243" y="129"/>
                  </a:lnTo>
                  <a:lnTo>
                    <a:pt x="1228" y="141"/>
                  </a:lnTo>
                  <a:lnTo>
                    <a:pt x="1209" y="149"/>
                  </a:lnTo>
                  <a:lnTo>
                    <a:pt x="1190" y="151"/>
                  </a:lnTo>
                  <a:lnTo>
                    <a:pt x="75" y="151"/>
                  </a:lnTo>
                  <a:lnTo>
                    <a:pt x="55" y="149"/>
                  </a:lnTo>
                  <a:lnTo>
                    <a:pt x="37" y="141"/>
                  </a:lnTo>
                  <a:lnTo>
                    <a:pt x="22" y="129"/>
                  </a:lnTo>
                  <a:lnTo>
                    <a:pt x="11" y="114"/>
                  </a:lnTo>
                  <a:lnTo>
                    <a:pt x="3" y="96"/>
                  </a:lnTo>
                  <a:lnTo>
                    <a:pt x="0" y="75"/>
                  </a:lnTo>
                  <a:lnTo>
                    <a:pt x="3" y="56"/>
                  </a:lnTo>
                  <a:lnTo>
                    <a:pt x="11" y="37"/>
                  </a:lnTo>
                  <a:lnTo>
                    <a:pt x="22" y="22"/>
                  </a:lnTo>
                  <a:lnTo>
                    <a:pt x="37" y="11"/>
                  </a:lnTo>
                  <a:lnTo>
                    <a:pt x="55" y="3"/>
                  </a:lnTo>
                  <a:lnTo>
                    <a:pt x="7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1">
                <a:solidFill>
                  <a:schemeClr val="tx1">
                    <a:alpha val="4000"/>
                  </a:schemeClr>
                </a:solidFill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B8CC263E-5C6B-5B92-6668-864E4228E8A8}"/>
              </a:ext>
            </a:extLst>
          </p:cNvPr>
          <p:cNvSpPr/>
          <p:nvPr/>
        </p:nvSpPr>
        <p:spPr>
          <a:xfrm>
            <a:off x="5241407" y="240397"/>
            <a:ext cx="3988836" cy="381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400" b="1" dirty="0">
                <a:solidFill>
                  <a:srgbClr val="7030A0"/>
                </a:solidFill>
                <a:latin typeface="Open Sans" panose="020B0606030504020204" pitchFamily="34" charset="0"/>
              </a:rPr>
              <a:t>TEKNOLOGI &amp; SISTEM INFORMASI</a:t>
            </a:r>
            <a:endParaRPr lang="en-US" sz="1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5EE370F-DEB1-5FC9-33E4-A6D5FF22CD99}"/>
              </a:ext>
            </a:extLst>
          </p:cNvPr>
          <p:cNvSpPr/>
          <p:nvPr/>
        </p:nvSpPr>
        <p:spPr>
          <a:xfrm>
            <a:off x="5501240" y="291118"/>
            <a:ext cx="405502" cy="36643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916994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509D501-6805-2C0D-87CC-76701D741A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257" y="2251469"/>
            <a:ext cx="3535278" cy="130090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BFBE643-2AD0-538C-13F5-D47FA20E13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9042" y="4396241"/>
            <a:ext cx="2743933" cy="41921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BE5F5E1-F815-12B9-954B-8B3FFBCAC665}"/>
              </a:ext>
            </a:extLst>
          </p:cNvPr>
          <p:cNvSpPr txBox="1"/>
          <p:nvPr/>
        </p:nvSpPr>
        <p:spPr>
          <a:xfrm>
            <a:off x="6006021" y="2213544"/>
            <a:ext cx="4912755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TP</a:t>
            </a:r>
            <a:r>
              <a:rPr lang="en-US" sz="2800" dirty="0"/>
              <a:t>  = </a:t>
            </a:r>
            <a:r>
              <a:rPr lang="en-US" sz="2800" dirty="0" err="1"/>
              <a:t>Terakreditasi</a:t>
            </a:r>
            <a:r>
              <a:rPr lang="en-US" sz="2800" dirty="0"/>
              <a:t> </a:t>
            </a:r>
            <a:r>
              <a:rPr lang="en-US" sz="2800" dirty="0" err="1"/>
              <a:t>Pertama</a:t>
            </a:r>
            <a:endParaRPr lang="en-US" sz="2800" dirty="0"/>
          </a:p>
          <a:p>
            <a:r>
              <a:rPr lang="en-US" sz="2800" b="1" dirty="0">
                <a:solidFill>
                  <a:srgbClr val="FF0000"/>
                </a:solidFill>
              </a:rPr>
              <a:t>OT</a:t>
            </a:r>
            <a:r>
              <a:rPr lang="en-US" sz="2800" dirty="0"/>
              <a:t>  = </a:t>
            </a:r>
            <a:r>
              <a:rPr lang="en-US" sz="2800" dirty="0" err="1"/>
              <a:t>Perolehan</a:t>
            </a:r>
            <a:r>
              <a:rPr lang="en-US" sz="2800" dirty="0"/>
              <a:t> </a:t>
            </a:r>
            <a:r>
              <a:rPr lang="en-US" sz="2800" dirty="0" err="1"/>
              <a:t>Terakreditasi</a:t>
            </a:r>
            <a:br>
              <a:rPr lang="en-US" sz="2800" dirty="0"/>
            </a:br>
            <a:r>
              <a:rPr lang="en-US" sz="2800" dirty="0"/>
              <a:t>	</a:t>
            </a:r>
          </a:p>
          <a:p>
            <a:r>
              <a:rPr lang="en-US" sz="2800" b="1" dirty="0">
                <a:solidFill>
                  <a:srgbClr val="FF0000"/>
                </a:solidFill>
              </a:rPr>
              <a:t>PT</a:t>
            </a:r>
            <a:r>
              <a:rPr lang="en-US" sz="2800" dirty="0"/>
              <a:t>  = </a:t>
            </a:r>
            <a:r>
              <a:rPr lang="en-US" sz="2800" dirty="0" err="1"/>
              <a:t>Perpanjangan</a:t>
            </a:r>
            <a:r>
              <a:rPr lang="en-US" sz="2800" dirty="0"/>
              <a:t> </a:t>
            </a:r>
            <a:r>
              <a:rPr lang="en-US" sz="2800" dirty="0" err="1"/>
              <a:t>Terakreditasi</a:t>
            </a:r>
            <a:endParaRPr lang="en-US" sz="2800" dirty="0"/>
          </a:p>
          <a:p>
            <a:r>
              <a:rPr lang="en-US" sz="2800" b="1" dirty="0">
                <a:solidFill>
                  <a:srgbClr val="FF0000"/>
                </a:solidFill>
              </a:rPr>
              <a:t>TU</a:t>
            </a:r>
            <a:r>
              <a:rPr lang="en-US" sz="2800" dirty="0"/>
              <a:t>  = </a:t>
            </a:r>
            <a:r>
              <a:rPr lang="en-US" sz="2800" dirty="0" err="1"/>
              <a:t>Terakreditasi</a:t>
            </a:r>
            <a:r>
              <a:rPr lang="en-US" sz="2800" dirty="0"/>
              <a:t> </a:t>
            </a:r>
            <a:r>
              <a:rPr lang="en-US" sz="2800" dirty="0" err="1"/>
              <a:t>Unggul</a:t>
            </a:r>
            <a:endParaRPr lang="en-US" sz="2800" dirty="0"/>
          </a:p>
          <a:p>
            <a:endParaRPr lang="en-US" sz="2800" dirty="0"/>
          </a:p>
        </p:txBody>
      </p:sp>
      <p:sp>
        <p:nvSpPr>
          <p:cNvPr id="17" name="Left Brace 16">
            <a:extLst>
              <a:ext uri="{FF2B5EF4-FFF2-40B4-BE49-F238E27FC236}">
                <a16:creationId xmlns:a16="http://schemas.microsoft.com/office/drawing/2014/main" id="{645F6201-B2DB-927D-5EC1-208A9C38B8D1}"/>
              </a:ext>
            </a:extLst>
          </p:cNvPr>
          <p:cNvSpPr/>
          <p:nvPr/>
        </p:nvSpPr>
        <p:spPr>
          <a:xfrm>
            <a:off x="4671163" y="1992200"/>
            <a:ext cx="878114" cy="2761227"/>
          </a:xfrm>
          <a:prstGeom prst="leftBrac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80298B-4398-8A68-F653-FD29945EB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358898" y="66209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err="1">
                <a:latin typeface="Poppins" panose="00000500000000000000" pitchFamily="2" charset="0"/>
                <a:cs typeface="Poppins" panose="00000500000000000000" pitchFamily="2" charset="0"/>
              </a:rPr>
              <a:t>Pengkodean</a:t>
            </a:r>
            <a:r>
              <a:rPr lang="en-US" sz="3200" b="1" dirty="0">
                <a:latin typeface="Poppins" panose="00000500000000000000" pitchFamily="2" charset="0"/>
                <a:cs typeface="Poppins" panose="00000500000000000000" pitchFamily="2" charset="0"/>
              </a:rPr>
              <a:t> IAPSK 3.0</a:t>
            </a:r>
            <a:endParaRPr lang="id-ID" sz="32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0FF400-1D8D-DD14-4628-EFB8745B03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6750" y="3095286"/>
            <a:ext cx="2714535" cy="45708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426C06C-D9D1-4309-70C0-B05D82FA5E76}"/>
              </a:ext>
            </a:extLst>
          </p:cNvPr>
          <p:cNvSpPr/>
          <p:nvPr/>
        </p:nvSpPr>
        <p:spPr>
          <a:xfrm>
            <a:off x="5241407" y="240397"/>
            <a:ext cx="3988836" cy="381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400" b="1" dirty="0">
                <a:solidFill>
                  <a:srgbClr val="7030A0"/>
                </a:solidFill>
                <a:latin typeface="Open Sans" panose="020B0606030504020204" pitchFamily="34" charset="0"/>
              </a:rPr>
              <a:t>TEKNOLOGI &amp; SISTEM INFORMASI</a:t>
            </a:r>
            <a:endParaRPr lang="en-US" sz="1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F6417B2-7C70-8471-BC33-DA635D81D821}"/>
              </a:ext>
            </a:extLst>
          </p:cNvPr>
          <p:cNvSpPr/>
          <p:nvPr/>
        </p:nvSpPr>
        <p:spPr>
          <a:xfrm>
            <a:off x="5501240" y="291118"/>
            <a:ext cx="405502" cy="36643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093919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allAtOnce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3CE1E9-A62A-60FB-4CDC-D21DD2DA49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8809E8A0-1809-9B25-8A94-F48E6F55A7AA}"/>
              </a:ext>
            </a:extLst>
          </p:cNvPr>
          <p:cNvSpPr txBox="1"/>
          <p:nvPr/>
        </p:nvSpPr>
        <p:spPr>
          <a:xfrm>
            <a:off x="2756585" y="3772505"/>
            <a:ext cx="5178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Kode IAPSK 3.0  </a:t>
            </a:r>
            <a:r>
              <a:rPr lang="en-US" b="1" dirty="0" err="1">
                <a:solidFill>
                  <a:srgbClr val="FF0000"/>
                </a:solidFill>
              </a:rPr>
              <a:t>Perpanjangan</a:t>
            </a:r>
            <a:r>
              <a:rPr lang="en-US" b="1" dirty="0">
                <a:solidFill>
                  <a:srgbClr val="FF0000"/>
                </a:solidFill>
              </a:rPr>
              <a:t> Status </a:t>
            </a:r>
            <a:r>
              <a:rPr lang="en-US" b="1" dirty="0" err="1">
                <a:solidFill>
                  <a:srgbClr val="FF0000"/>
                </a:solidFill>
              </a:rPr>
              <a:t>Terakreditasi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79EFA6-3ED4-3C7C-93C5-E57E903F2132}"/>
              </a:ext>
            </a:extLst>
          </p:cNvPr>
          <p:cNvSpPr txBox="1"/>
          <p:nvPr/>
        </p:nvSpPr>
        <p:spPr>
          <a:xfrm>
            <a:off x="2756585" y="1336648"/>
            <a:ext cx="45757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Kode IAPSK 3.0 </a:t>
            </a:r>
            <a:r>
              <a:rPr lang="en-US" b="1" dirty="0" err="1">
                <a:solidFill>
                  <a:srgbClr val="FF0000"/>
                </a:solidFill>
              </a:rPr>
              <a:t>Perolehan</a:t>
            </a:r>
            <a:r>
              <a:rPr lang="en-US" b="1" dirty="0">
                <a:solidFill>
                  <a:srgbClr val="FF0000"/>
                </a:solidFill>
              </a:rPr>
              <a:t> Status </a:t>
            </a:r>
            <a:r>
              <a:rPr lang="en-US" b="1" dirty="0" err="1">
                <a:solidFill>
                  <a:srgbClr val="FF0000"/>
                </a:solidFill>
              </a:rPr>
              <a:t>Terakreditasi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CEE90A-F84A-5C16-A165-49D261B29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98498" y="2911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err="1">
                <a:latin typeface="Poppins" panose="00000500000000000000" pitchFamily="2" charset="0"/>
                <a:cs typeface="Poppins" panose="00000500000000000000" pitchFamily="2" charset="0"/>
              </a:rPr>
              <a:t>Pengkodean</a:t>
            </a:r>
            <a:r>
              <a:rPr lang="en-US" sz="3200" b="1" dirty="0">
                <a:latin typeface="Poppins" panose="00000500000000000000" pitchFamily="2" charset="0"/>
                <a:cs typeface="Poppins" panose="00000500000000000000" pitchFamily="2" charset="0"/>
              </a:rPr>
              <a:t> IAPSK 3.0</a:t>
            </a:r>
            <a:endParaRPr lang="id-ID" sz="32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4626D1-AFD7-6EC6-A40C-4765BA7A48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2214" y="1770690"/>
            <a:ext cx="6308855" cy="19315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0E93E3E-E08C-7914-CEC7-8EDB2F9FBD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2214" y="4271494"/>
            <a:ext cx="6625480" cy="193156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088C145-C746-E5A1-8392-98E801CB2BC1}"/>
              </a:ext>
            </a:extLst>
          </p:cNvPr>
          <p:cNvSpPr/>
          <p:nvPr/>
        </p:nvSpPr>
        <p:spPr>
          <a:xfrm>
            <a:off x="5241407" y="240397"/>
            <a:ext cx="3988836" cy="381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400" b="1" dirty="0">
                <a:solidFill>
                  <a:srgbClr val="7030A0"/>
                </a:solidFill>
                <a:latin typeface="Open Sans" panose="020B0606030504020204" pitchFamily="34" charset="0"/>
              </a:rPr>
              <a:t>TEKNOLOGI &amp; SISTEM INFORMASI</a:t>
            </a:r>
            <a:endParaRPr lang="en-US" sz="14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153CA9B-0A17-A1D9-5409-285C07938BEB}"/>
              </a:ext>
            </a:extLst>
          </p:cNvPr>
          <p:cNvSpPr/>
          <p:nvPr/>
        </p:nvSpPr>
        <p:spPr>
          <a:xfrm>
            <a:off x="5501240" y="291118"/>
            <a:ext cx="405502" cy="36643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920196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1C44DCC-36BF-41A6-217C-C55FBED3AC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7114" y="2903518"/>
            <a:ext cx="7434950" cy="255079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9FEBEEC-1B61-84C3-891A-5AB3D2BCF4C6}"/>
              </a:ext>
            </a:extLst>
          </p:cNvPr>
          <p:cNvSpPr txBox="1"/>
          <p:nvPr/>
        </p:nvSpPr>
        <p:spPr>
          <a:xfrm>
            <a:off x="2687737" y="2517194"/>
            <a:ext cx="76501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Kode IAPSK 3.0 </a:t>
            </a:r>
            <a:r>
              <a:rPr lang="en-US" sz="2000" b="1" dirty="0" err="1">
                <a:solidFill>
                  <a:srgbClr val="FF0000"/>
                </a:solidFill>
              </a:rPr>
              <a:t>Perolehan</a:t>
            </a:r>
            <a:r>
              <a:rPr lang="en-US" sz="2000" b="1" dirty="0">
                <a:solidFill>
                  <a:srgbClr val="FF0000"/>
                </a:solidFill>
              </a:rPr>
              <a:t> &amp; </a:t>
            </a:r>
            <a:r>
              <a:rPr lang="en-US" sz="2000" b="1" dirty="0" err="1">
                <a:solidFill>
                  <a:srgbClr val="FF0000"/>
                </a:solidFill>
              </a:rPr>
              <a:t>Perpanjangan</a:t>
            </a:r>
            <a:r>
              <a:rPr lang="en-US" sz="2000" b="1" dirty="0">
                <a:solidFill>
                  <a:srgbClr val="FF0000"/>
                </a:solidFill>
              </a:rPr>
              <a:t> Status </a:t>
            </a:r>
            <a:r>
              <a:rPr lang="en-US" sz="2000" b="1" dirty="0" err="1">
                <a:solidFill>
                  <a:srgbClr val="FF0000"/>
                </a:solidFill>
              </a:rPr>
              <a:t>Terakreditasi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Unggul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C88F54-2B9B-36F3-3F27-9A73466C2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49348" y="83185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err="1">
                <a:latin typeface="Poppins" panose="00000500000000000000" pitchFamily="2" charset="0"/>
                <a:cs typeface="Poppins" panose="00000500000000000000" pitchFamily="2" charset="0"/>
              </a:rPr>
              <a:t>Pengkodean</a:t>
            </a:r>
            <a:r>
              <a:rPr lang="en-US" sz="3200" b="1" dirty="0">
                <a:latin typeface="Poppins" panose="00000500000000000000" pitchFamily="2" charset="0"/>
                <a:cs typeface="Poppins" panose="00000500000000000000" pitchFamily="2" charset="0"/>
              </a:rPr>
              <a:t> IAPSK 3.0</a:t>
            </a:r>
            <a:endParaRPr lang="id-ID" sz="32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26E9AFF-1AC3-30B9-C1F9-1AC96D07C10B}"/>
              </a:ext>
            </a:extLst>
          </p:cNvPr>
          <p:cNvSpPr/>
          <p:nvPr/>
        </p:nvSpPr>
        <p:spPr>
          <a:xfrm>
            <a:off x="5241407" y="240397"/>
            <a:ext cx="3988836" cy="381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400" b="1" dirty="0">
                <a:solidFill>
                  <a:srgbClr val="7030A0"/>
                </a:solidFill>
                <a:latin typeface="Open Sans" panose="020B0606030504020204" pitchFamily="34" charset="0"/>
              </a:rPr>
              <a:t>TEKNOLOGI &amp; SISTEM INFORMASI</a:t>
            </a:r>
            <a:endParaRPr lang="en-US" sz="1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AB08AC0-3A91-F838-2121-C32BC7C169AA}"/>
              </a:ext>
            </a:extLst>
          </p:cNvPr>
          <p:cNvSpPr/>
          <p:nvPr/>
        </p:nvSpPr>
        <p:spPr>
          <a:xfrm>
            <a:off x="5501240" y="291118"/>
            <a:ext cx="405502" cy="36643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6741558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790</TotalTime>
  <Words>736</Words>
  <Application>Microsoft Office PowerPoint</Application>
  <PresentationFormat>Widescreen</PresentationFormat>
  <Paragraphs>162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Arial</vt:lpstr>
      <vt:lpstr>Calibri</vt:lpstr>
      <vt:lpstr>Calibri Light</vt:lpstr>
      <vt:lpstr>Consolas</vt:lpstr>
      <vt:lpstr>Open Sans</vt:lpstr>
      <vt:lpstr>Poppins</vt:lpstr>
      <vt:lpstr>Roboto</vt:lpstr>
      <vt:lpstr>Segoe UI</vt:lpstr>
      <vt:lpstr>Office Theme</vt:lpstr>
      <vt:lpstr>PowerPoint Presentation</vt:lpstr>
      <vt:lpstr>PowerPoint Presentation</vt:lpstr>
      <vt:lpstr>Dokumen IAPSK 3.0</vt:lpstr>
      <vt:lpstr>SIM Akreditasi LAMDIK</vt:lpstr>
      <vt:lpstr>PowerPoint Presentation</vt:lpstr>
      <vt:lpstr>Kode Proses APSK </vt:lpstr>
      <vt:lpstr>Pengkodean IAPSK 3.0</vt:lpstr>
      <vt:lpstr>Pengkodean IAPSK 3.0</vt:lpstr>
      <vt:lpstr>Pengkodean IAPSK 3.0</vt:lpstr>
      <vt:lpstr>Dashboard Penjaminan Mutu PT</vt:lpstr>
      <vt:lpstr>Proses APSK pada Akun Penjaminan Mutu PT</vt:lpstr>
      <vt:lpstr>UBAH INSTRUMEN AKREDITASI KE IAPSK 3.0</vt:lpstr>
      <vt:lpstr>PowerPoint Presentation</vt:lpstr>
      <vt:lpstr>PowerPoint Presentation</vt:lpstr>
      <vt:lpstr>LED dan Template DKPS (Excel)</vt:lpstr>
      <vt:lpstr>PowerPoint Presentation</vt:lpstr>
      <vt:lpstr>PowerPoint Presentation</vt:lpstr>
      <vt:lpstr>PowerPoint Presentation</vt:lpstr>
      <vt:lpstr>Unduh Template DKPS (Excel) di Akun PS</vt:lpstr>
      <vt:lpstr>Profil DKPS IAPSK 3.0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SIM Akreditasi LAM Kependidikan</dc:title>
  <dc:creator>Kharismaharani A</dc:creator>
  <cp:lastModifiedBy>Joko Nurkamto</cp:lastModifiedBy>
  <cp:revision>382</cp:revision>
  <dcterms:created xsi:type="dcterms:W3CDTF">2025-12-20T04:44:51Z</dcterms:created>
  <dcterms:modified xsi:type="dcterms:W3CDTF">2026-01-27T14:32:04Z</dcterms:modified>
</cp:coreProperties>
</file>